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0" r:id="rId5"/>
    <p:sldId id="261" r:id="rId6"/>
    <p:sldId id="277" r:id="rId7"/>
    <p:sldId id="276" r:id="rId8"/>
    <p:sldId id="278" r:id="rId9"/>
    <p:sldId id="279" r:id="rId10"/>
    <p:sldId id="281" r:id="rId11"/>
    <p:sldId id="315" r:id="rId12"/>
    <p:sldId id="289" r:id="rId13"/>
    <p:sldId id="283" r:id="rId14"/>
    <p:sldId id="284" r:id="rId15"/>
    <p:sldId id="285" r:id="rId16"/>
    <p:sldId id="301" r:id="rId17"/>
    <p:sldId id="314" r:id="rId18"/>
    <p:sldId id="271" r:id="rId19"/>
    <p:sldId id="302" r:id="rId20"/>
    <p:sldId id="303" r:id="rId21"/>
    <p:sldId id="304" r:id="rId22"/>
    <p:sldId id="305" r:id="rId23"/>
    <p:sldId id="306" r:id="rId24"/>
    <p:sldId id="307" r:id="rId25"/>
    <p:sldId id="309" r:id="rId26"/>
    <p:sldId id="310" r:id="rId27"/>
    <p:sldId id="311" r:id="rId28"/>
    <p:sldId id="312" r:id="rId29"/>
    <p:sldId id="308" r:id="rId30"/>
    <p:sldId id="287" r:id="rId31"/>
    <p:sldId id="290" r:id="rId32"/>
    <p:sldId id="291" r:id="rId33"/>
    <p:sldId id="288" r:id="rId34"/>
    <p:sldId id="270" r:id="rId35"/>
    <p:sldId id="313" r:id="rId36"/>
    <p:sldId id="293" r:id="rId37"/>
    <p:sldId id="294" r:id="rId38"/>
    <p:sldId id="263" r:id="rId39"/>
    <p:sldId id="295" r:id="rId40"/>
    <p:sldId id="274" r:id="rId41"/>
    <p:sldId id="292" r:id="rId42"/>
    <p:sldId id="296" r:id="rId43"/>
    <p:sldId id="316" r:id="rId44"/>
    <p:sldId id="317" r:id="rId45"/>
    <p:sldId id="321" r:id="rId46"/>
    <p:sldId id="318" r:id="rId47"/>
    <p:sldId id="319" r:id="rId48"/>
    <p:sldId id="264" r:id="rId49"/>
    <p:sldId id="299" r:id="rId50"/>
    <p:sldId id="300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9F9F"/>
    <a:srgbClr val="4D2707"/>
    <a:srgbClr val="FF9999"/>
    <a:srgbClr val="5B3119"/>
    <a:srgbClr val="FD6F2F"/>
    <a:srgbClr val="FFF2CC"/>
    <a:srgbClr val="C16735"/>
    <a:srgbClr val="F0F0F0"/>
    <a:srgbClr val="FB1E0D"/>
    <a:srgbClr val="C06C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267932-6437-4118-A3E1-8751BD58E941}" v="1" dt="2023-02-03T10:17:59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1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B0ACD-8AEF-C9A4-AA00-667490AC6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362D5A-DBA6-CB3F-1A59-ECDD54E58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8AC85-E3A8-B045-90E5-8F8D42ED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95CE5-19F7-0654-F767-7604C0C26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6301B0-14CB-FC24-C47E-DB3E3103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26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9D68B-8868-1472-D562-219AA99B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68724D-86A6-EF4B-2676-07D9DD765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62BD5-C78B-4BF6-16EF-23CA8033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BE936-DC9F-1661-BD0E-968EEB6B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38A008-97B9-AA6D-972B-84DBD2F2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95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ABFB75-FC1F-B80E-E402-97A0403E8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34386-8908-4985-C922-E3313DB6C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341DD-037B-EE65-DE8D-C133EBAC6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C532F-B12A-4CC9-A8A9-47B84364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66519C-76E1-61EF-489E-7DB0E12F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033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7241C-B99E-4600-F640-1B6AB64D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B17F99-CB12-5EF6-CE2B-4506BB21A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FE57A6-1894-C6FC-DE35-D69DA898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9C9DA-49C6-BC87-A638-5C206ECC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5D012-78D9-5B2E-7EA8-10AC6959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02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0DF44-5C3B-3F0F-D4EF-EEF1CE88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5D9A-A0B7-66A9-4965-7111F1F4B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3C297-45E5-305B-EEF5-3DA33856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6B201-D566-719F-310B-C87860DF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B886E-D9B2-0024-73B6-6603E9C1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0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F9C3E-1298-57EE-4551-713A8462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03B2E-C2CE-4F5B-AE17-DB474E237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4BBA6-7C6B-9219-B646-455907EEF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803AAE-B67D-FD0B-5473-7B4F82DB3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9C98FF-D03D-A138-4EC6-29680AF9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6EB90A-E735-DCBA-E613-8A0980EE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8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B7A93-017D-FC25-4EBB-5A6D601F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07296-22E4-799B-416F-D0092568A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74EAD3-0664-99B5-EF71-7C51C2429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711FB2-35B7-7431-5D55-ACBE108F7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738A78-889A-B952-3761-0EEAE4EFA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059BD5-9749-105D-79F1-EE80CE29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BDF981-872F-F34F-3121-CB093EF1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9A910A-9155-F9DC-BE32-51602B88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03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A4F69-3119-F036-011F-29FBD284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438180-DDAB-7211-9326-2F0116B75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F81668-B957-BF93-BC27-1C96756C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BDA822-7644-88AE-A812-0B620227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4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DCB876-B8A9-DFDE-8E5C-CCC01A1D9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7FB7E1-3A8C-BDD2-06F5-AAECA6B5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4747E6-FC91-79A4-5259-6A33ABFF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8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FF24D-DECB-6AB4-DEB9-A68734C5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60790-A288-3025-13F1-C656F9F2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C00902-8811-9BC9-9075-2917B98C4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175E7B-14B6-97FD-5B09-71338B83F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C458C2-5BF1-9CC4-754A-77503C81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34CD8-873B-5BFD-D4BD-50B8C128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4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FBC03-2CCB-8F9E-D19D-CE244905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24FD7A-B616-7214-A9AD-569AA358D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D9AC7-CF69-E7A3-095D-2BF30CC37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39CE91-1274-B907-3FCD-63EBCBF2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94905A-DA26-31EB-BC0D-E323823DF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F3A271-DD89-9412-467E-B79C3A40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41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A1179D-36E4-8EF4-C98A-CE57F8A3F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4AA0C1-FEC2-DB13-AE58-67A5BB31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EEF37-5210-9805-CE48-4BED625DF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8CEA4-1CEC-4965-AC0B-65E75D64EBCB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367CE4-2A56-93EA-A9D2-22004E132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0309D-1FE4-3663-9F50-24F2DD03E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5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19.svg"/><Relationship Id="rId12" Type="http://schemas.openxmlformats.org/officeDocument/2006/relationships/image" Target="../media/image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svg"/><Relationship Id="rId15" Type="http://schemas.openxmlformats.org/officeDocument/2006/relationships/image" Target="../media/image4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19.svg"/><Relationship Id="rId12" Type="http://schemas.openxmlformats.org/officeDocument/2006/relationships/image" Target="../media/image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svg"/><Relationship Id="rId15" Type="http://schemas.openxmlformats.org/officeDocument/2006/relationships/image" Target="../media/image4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19.svg"/><Relationship Id="rId12" Type="http://schemas.openxmlformats.org/officeDocument/2006/relationships/image" Target="../media/image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svg"/><Relationship Id="rId15" Type="http://schemas.openxmlformats.org/officeDocument/2006/relationships/image" Target="../media/image4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19.svg"/><Relationship Id="rId12" Type="http://schemas.openxmlformats.org/officeDocument/2006/relationships/image" Target="../media/image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svg"/><Relationship Id="rId15" Type="http://schemas.openxmlformats.org/officeDocument/2006/relationships/image" Target="../media/image4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19.svg"/><Relationship Id="rId12" Type="http://schemas.openxmlformats.org/officeDocument/2006/relationships/image" Target="../media/image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svg"/><Relationship Id="rId15" Type="http://schemas.openxmlformats.org/officeDocument/2006/relationships/image" Target="../media/image4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19.svg"/><Relationship Id="rId12" Type="http://schemas.openxmlformats.org/officeDocument/2006/relationships/image" Target="../media/image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svg"/><Relationship Id="rId15" Type="http://schemas.openxmlformats.org/officeDocument/2006/relationships/image" Target="../media/image4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19.svg"/><Relationship Id="rId12" Type="http://schemas.openxmlformats.org/officeDocument/2006/relationships/image" Target="../media/image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svg"/><Relationship Id="rId15" Type="http://schemas.openxmlformats.org/officeDocument/2006/relationships/image" Target="../media/image4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19.svg"/><Relationship Id="rId12" Type="http://schemas.openxmlformats.org/officeDocument/2006/relationships/image" Target="../media/image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svg"/><Relationship Id="rId15" Type="http://schemas.openxmlformats.org/officeDocument/2006/relationships/image" Target="../media/image4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19.svg"/><Relationship Id="rId12" Type="http://schemas.openxmlformats.org/officeDocument/2006/relationships/image" Target="../media/image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svg"/><Relationship Id="rId15" Type="http://schemas.openxmlformats.org/officeDocument/2006/relationships/image" Target="../media/image4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19.svg"/><Relationship Id="rId12" Type="http://schemas.openxmlformats.org/officeDocument/2006/relationships/image" Target="../media/image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svg"/><Relationship Id="rId15" Type="http://schemas.openxmlformats.org/officeDocument/2006/relationships/image" Target="../media/image4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19.svg"/><Relationship Id="rId12" Type="http://schemas.openxmlformats.org/officeDocument/2006/relationships/image" Target="../media/image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svg"/><Relationship Id="rId15" Type="http://schemas.openxmlformats.org/officeDocument/2006/relationships/image" Target="../media/image4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19.svg"/><Relationship Id="rId12" Type="http://schemas.openxmlformats.org/officeDocument/2006/relationships/image" Target="../media/image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svg"/><Relationship Id="rId15" Type="http://schemas.openxmlformats.org/officeDocument/2006/relationships/image" Target="../media/image4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12" Type="http://schemas.openxmlformats.org/officeDocument/2006/relationships/image" Target="../media/image23.png"/><Relationship Id="rId2" Type="http://schemas.openxmlformats.org/officeDocument/2006/relationships/image" Target="../media/image15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9.svg"/><Relationship Id="rId5" Type="http://schemas.openxmlformats.org/officeDocument/2006/relationships/image" Target="../media/image20.png"/><Relationship Id="rId1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17.svg"/><Relationship Id="rId14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12" Type="http://schemas.openxmlformats.org/officeDocument/2006/relationships/image" Target="../media/image23.png"/><Relationship Id="rId2" Type="http://schemas.openxmlformats.org/officeDocument/2006/relationships/image" Target="../media/image15.png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9.svg"/><Relationship Id="rId5" Type="http://schemas.openxmlformats.org/officeDocument/2006/relationships/image" Target="../media/image20.png"/><Relationship Id="rId1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17.svg"/><Relationship Id="rId14" Type="http://schemas.openxmlformats.org/officeDocument/2006/relationships/image" Target="../media/image4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12" Type="http://schemas.openxmlformats.org/officeDocument/2006/relationships/image" Target="../media/image23.png"/><Relationship Id="rId2" Type="http://schemas.openxmlformats.org/officeDocument/2006/relationships/image" Target="../media/image15.png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9.svg"/><Relationship Id="rId5" Type="http://schemas.openxmlformats.org/officeDocument/2006/relationships/image" Target="../media/image20.png"/><Relationship Id="rId1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17.svg"/><Relationship Id="rId1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19.svg"/><Relationship Id="rId12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.png"/><Relationship Id="rId5" Type="http://schemas.openxmlformats.org/officeDocument/2006/relationships/image" Target="../media/image17.svg"/><Relationship Id="rId1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Relationship Id="rId14" Type="http://schemas.openxmlformats.org/officeDocument/2006/relationships/image" Target="../media/image7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19.svg"/><Relationship Id="rId12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.png"/><Relationship Id="rId5" Type="http://schemas.openxmlformats.org/officeDocument/2006/relationships/image" Target="../media/image17.svg"/><Relationship Id="rId1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Relationship Id="rId14" Type="http://schemas.openxmlformats.org/officeDocument/2006/relationships/image" Target="../media/image7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.svg"/><Relationship Id="rId3" Type="http://schemas.microsoft.com/office/2007/relationships/hdphoto" Target="../media/hdphoto1.wdp"/><Relationship Id="rId7" Type="http://schemas.openxmlformats.org/officeDocument/2006/relationships/image" Target="../media/image19.svg"/><Relationship Id="rId12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9.png"/><Relationship Id="rId5" Type="http://schemas.openxmlformats.org/officeDocument/2006/relationships/image" Target="../media/image17.svg"/><Relationship Id="rId10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8.png"/><Relationship Id="rId5" Type="http://schemas.openxmlformats.org/officeDocument/2006/relationships/image" Target="../media/image16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23.png"/><Relationship Id="rId14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8.png"/><Relationship Id="rId5" Type="http://schemas.openxmlformats.org/officeDocument/2006/relationships/image" Target="../media/image16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23.png"/><Relationship Id="rId14" Type="http://schemas.openxmlformats.org/officeDocument/2006/relationships/image" Target="../media/image4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36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C9E785-417D-D41B-29E6-8160C95E9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1576387"/>
            <a:ext cx="6115050" cy="3705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44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B08E6D-A198-74FD-5CE5-164FD777F9A3}"/>
              </a:ext>
            </a:extLst>
          </p:cNvPr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000" r="-10000"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t="-3000"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매우 기본 자물쇠 아이콘 - ico,png,icns,무료 아이콘 다운로드">
            <a:extLst>
              <a:ext uri="{FF2B5EF4-FFF2-40B4-BE49-F238E27FC236}">
                <a16:creationId xmlns:a16="http://schemas.microsoft.com/office/drawing/2014/main" id="{F41CF7A9-85FC-59CB-B2FE-E7ED31DC3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2239205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매우 기본 자물쇠 아이콘 - ico,png,icns,무료 아이콘 다운로드">
            <a:extLst>
              <a:ext uri="{FF2B5EF4-FFF2-40B4-BE49-F238E27FC236}">
                <a16:creationId xmlns:a16="http://schemas.microsoft.com/office/drawing/2014/main" id="{6ED526B8-0A85-AC4C-76B6-A4EF01A70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2240729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매우 기본 자물쇠 아이콘 - ico,png,icns,무료 아이콘 다운로드">
            <a:extLst>
              <a:ext uri="{FF2B5EF4-FFF2-40B4-BE49-F238E27FC236}">
                <a16:creationId xmlns:a16="http://schemas.microsoft.com/office/drawing/2014/main" id="{5423EF52-BC28-09B1-6808-2FFF8296E4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2240729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681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FA3068-1E9D-67B2-D940-05A05AECE373}"/>
              </a:ext>
            </a:extLst>
          </p:cNvPr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</p:spPr>
      </p:pic>
      <p:pic>
        <p:nvPicPr>
          <p:cNvPr id="32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78727" y="2733939"/>
            <a:ext cx="675974" cy="675974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882A267-F5A6-A148-C069-C4DE073E651E}"/>
              </a:ext>
            </a:extLst>
          </p:cNvPr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3499DAF-2CCC-B12F-B1F0-DCD6667BA5FE}"/>
              </a:ext>
            </a:extLst>
          </p:cNvPr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000" r="-10000"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8382437-73CC-E05E-7FCA-214B925E419F}"/>
              </a:ext>
            </a:extLst>
          </p:cNvPr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t="-3000"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매우 기본 자물쇠 아이콘 - ico,png,icns,무료 아이콘 다운로드">
            <a:extLst>
              <a:ext uri="{FF2B5EF4-FFF2-40B4-BE49-F238E27FC236}">
                <a16:creationId xmlns:a16="http://schemas.microsoft.com/office/drawing/2014/main" id="{4A9016D4-3CED-1AEB-3883-68F26366A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2240729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매우 기본 자물쇠 아이콘 - ico,png,icns,무료 아이콘 다운로드">
            <a:extLst>
              <a:ext uri="{FF2B5EF4-FFF2-40B4-BE49-F238E27FC236}">
                <a16:creationId xmlns:a16="http://schemas.microsoft.com/office/drawing/2014/main" id="{C16B7BB2-DD2E-22A7-8BDC-3682713B1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2240729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818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/>
          <p:cNvSpPr txBox="1"/>
          <p:nvPr/>
        </p:nvSpPr>
        <p:spPr>
          <a:xfrm>
            <a:off x="1253267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&lt;- </a:t>
            </a:r>
            <a:r>
              <a:rPr lang="ko-KR" altLang="en-US" dirty="0"/>
              <a:t>되돌아가기</a:t>
            </a:r>
          </a:p>
        </p:txBody>
      </p:sp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8727" y="2733939"/>
            <a:ext cx="675974" cy="67597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853FDB1-C9D1-3F9A-6F64-4EE5CEB5A871}"/>
              </a:ext>
            </a:extLst>
          </p:cNvPr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000" r="-10000"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E5390D0-177F-F2EF-0696-6817D013FBEE}"/>
              </a:ext>
            </a:extLst>
          </p:cNvPr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t="-3000"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 rot="21340180">
            <a:off x="581804" y="666968"/>
            <a:ext cx="10963380" cy="561140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303333" y="138327"/>
            <a:ext cx="1007076" cy="98554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766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EF6DAE-5892-4467-9885-6C2574C7EFDA}"/>
              </a:ext>
            </a:extLst>
          </p:cNvPr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타원 22"/>
          <p:cNvSpPr/>
          <p:nvPr/>
        </p:nvSpPr>
        <p:spPr>
          <a:xfrm>
            <a:off x="433335" y="1213489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19175" y="1832432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53267" y="1733261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19175" y="121349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음향 </a:t>
            </a:r>
          </a:p>
        </p:txBody>
      </p:sp>
      <p:sp>
        <p:nvSpPr>
          <p:cNvPr id="33" name="타원 32"/>
          <p:cNvSpPr/>
          <p:nvPr/>
        </p:nvSpPr>
        <p:spPr>
          <a:xfrm>
            <a:off x="433335" y="261751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19175" y="3236457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253267" y="3137286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19175" y="2617515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 음향</a:t>
            </a:r>
          </a:p>
        </p:txBody>
      </p:sp>
      <p:sp>
        <p:nvSpPr>
          <p:cNvPr id="37" name="타원 36"/>
          <p:cNvSpPr/>
          <p:nvPr/>
        </p:nvSpPr>
        <p:spPr>
          <a:xfrm>
            <a:off x="433335" y="4104186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19175" y="4723129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253267" y="4623958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970559" y="410418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</a:t>
            </a:r>
            <a:r>
              <a:rPr lang="en-US" altLang="ko-KR" dirty="0"/>
              <a:t> </a:t>
            </a:r>
            <a:r>
              <a:rPr lang="ko-KR" altLang="en-US" dirty="0"/>
              <a:t>및 다른 음향</a:t>
            </a:r>
          </a:p>
        </p:txBody>
      </p:sp>
      <p:pic>
        <p:nvPicPr>
          <p:cNvPr id="43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7588" y="3709558"/>
            <a:ext cx="914400" cy="914400"/>
          </a:xfrm>
          <a:prstGeom prst="rect">
            <a:avLst/>
          </a:prstGeom>
        </p:spPr>
      </p:pic>
      <p:sp>
        <p:nvSpPr>
          <p:cNvPr id="4" name="모서리가 둥근 직사각형 141">
            <a:extLst>
              <a:ext uri="{FF2B5EF4-FFF2-40B4-BE49-F238E27FC236}">
                <a16:creationId xmlns:a16="http://schemas.microsoft.com/office/drawing/2014/main" id="{B7243E86-1E12-C8C0-0B72-FCBEF007DCF5}"/>
              </a:ext>
            </a:extLst>
          </p:cNvPr>
          <p:cNvSpPr/>
          <p:nvPr/>
        </p:nvSpPr>
        <p:spPr>
          <a:xfrm>
            <a:off x="7104114" y="2711975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70587D-43E9-9788-F769-567DC36AD4DB}"/>
              </a:ext>
            </a:extLst>
          </p:cNvPr>
          <p:cNvSpPr/>
          <p:nvPr/>
        </p:nvSpPr>
        <p:spPr>
          <a:xfrm>
            <a:off x="6948908" y="266775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223843-EC7B-D3AF-2B05-DA360C262B05}"/>
              </a:ext>
            </a:extLst>
          </p:cNvPr>
          <p:cNvSpPr txBox="1"/>
          <p:nvPr/>
        </p:nvSpPr>
        <p:spPr>
          <a:xfrm>
            <a:off x="7637265" y="2717992"/>
            <a:ext cx="202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대사 자동 넘기기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090A68-E5B5-AE6E-6D42-79CA5A6273E8}"/>
              </a:ext>
            </a:extLst>
          </p:cNvPr>
          <p:cNvSpPr/>
          <p:nvPr/>
        </p:nvSpPr>
        <p:spPr>
          <a:xfrm>
            <a:off x="6946225" y="1213489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37">
            <a:extLst>
              <a:ext uri="{FF2B5EF4-FFF2-40B4-BE49-F238E27FC236}">
                <a16:creationId xmlns:a16="http://schemas.microsoft.com/office/drawing/2014/main" id="{130E440C-9698-A9B5-BAB8-454BFC73844A}"/>
              </a:ext>
            </a:extLst>
          </p:cNvPr>
          <p:cNvSpPr/>
          <p:nvPr/>
        </p:nvSpPr>
        <p:spPr>
          <a:xfrm>
            <a:off x="7532065" y="1832432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4F5203A-66C4-42A2-4DED-B0AA9BF8AABE}"/>
              </a:ext>
            </a:extLst>
          </p:cNvPr>
          <p:cNvSpPr/>
          <p:nvPr/>
        </p:nvSpPr>
        <p:spPr>
          <a:xfrm>
            <a:off x="7766157" y="1733261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7545BD-C3C1-2D29-492C-D9FB0FCA1A6C}"/>
              </a:ext>
            </a:extLst>
          </p:cNvPr>
          <p:cNvSpPr txBox="1"/>
          <p:nvPr/>
        </p:nvSpPr>
        <p:spPr>
          <a:xfrm>
            <a:off x="7483449" y="1213489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대사 출력 속도</a:t>
            </a:r>
          </a:p>
        </p:txBody>
      </p:sp>
      <p:sp>
        <p:nvSpPr>
          <p:cNvPr id="6" name="모서리가 둥근 직사각형 141">
            <a:extLst>
              <a:ext uri="{FF2B5EF4-FFF2-40B4-BE49-F238E27FC236}">
                <a16:creationId xmlns:a16="http://schemas.microsoft.com/office/drawing/2014/main" id="{D7C1DE16-0DBE-3684-9EB4-3F228F992938}"/>
              </a:ext>
            </a:extLst>
          </p:cNvPr>
          <p:cNvSpPr/>
          <p:nvPr/>
        </p:nvSpPr>
        <p:spPr>
          <a:xfrm>
            <a:off x="7104114" y="3744040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16D47C4-ADCB-320E-4D1D-D8811F48A3C1}"/>
              </a:ext>
            </a:extLst>
          </p:cNvPr>
          <p:cNvSpPr/>
          <p:nvPr/>
        </p:nvSpPr>
        <p:spPr>
          <a:xfrm>
            <a:off x="6948908" y="3699819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2C2FB-3595-1082-1EE2-767ED6DD7FE4}"/>
              </a:ext>
            </a:extLst>
          </p:cNvPr>
          <p:cNvSpPr txBox="1"/>
          <p:nvPr/>
        </p:nvSpPr>
        <p:spPr>
          <a:xfrm>
            <a:off x="7637265" y="3750057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초기화</a:t>
            </a:r>
          </a:p>
        </p:txBody>
      </p:sp>
    </p:spTree>
    <p:extLst>
      <p:ext uri="{BB962C8B-B14F-4D97-AF65-F5344CB8AC3E}">
        <p14:creationId xmlns:p14="http://schemas.microsoft.com/office/powerpoint/2010/main" val="3057141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329331" y="2921168"/>
            <a:ext cx="35333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/>
              <a:t>달력 화면</a:t>
            </a:r>
          </a:p>
        </p:txBody>
      </p:sp>
    </p:spTree>
    <p:extLst>
      <p:ext uri="{BB962C8B-B14F-4D97-AF65-F5344CB8AC3E}">
        <p14:creationId xmlns:p14="http://schemas.microsoft.com/office/powerpoint/2010/main" val="4286682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A10241F-1A86-2294-B377-661C778C5DC9}"/>
              </a:ext>
            </a:extLst>
          </p:cNvPr>
          <p:cNvSpPr txBox="1"/>
          <p:nvPr/>
        </p:nvSpPr>
        <p:spPr>
          <a:xfrm rot="20598839">
            <a:off x="4041426" y="189802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삼일절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865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573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20E3AF1-DBEC-F03A-432D-B5AD458F2444}"/>
              </a:ext>
            </a:extLst>
          </p:cNvPr>
          <p:cNvSpPr/>
          <p:nvPr/>
        </p:nvSpPr>
        <p:spPr>
          <a:xfrm>
            <a:off x="1675221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200A0-8FF0-1CB7-0002-9B595188B681}"/>
              </a:ext>
            </a:extLst>
          </p:cNvPr>
          <p:cNvSpPr txBox="1"/>
          <p:nvPr/>
        </p:nvSpPr>
        <p:spPr>
          <a:xfrm rot="20598839">
            <a:off x="6170138" y="1898028"/>
            <a:ext cx="819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어린이날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0A875-9388-2C2E-A5E3-1941B549C605}"/>
              </a:ext>
            </a:extLst>
          </p:cNvPr>
          <p:cNvSpPr txBox="1"/>
          <p:nvPr/>
        </p:nvSpPr>
        <p:spPr>
          <a:xfrm rot="20598839">
            <a:off x="7163409" y="4369141"/>
            <a:ext cx="998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석가탄신일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917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6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FC3B72-40DD-ADC6-3AE4-7ECB842EA535}"/>
              </a:ext>
            </a:extLst>
          </p:cNvPr>
          <p:cNvSpPr/>
          <p:nvPr/>
        </p:nvSpPr>
        <p:spPr>
          <a:xfrm>
            <a:off x="605664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480AEDA-13CB-A572-E381-C6F61DC22C5D}"/>
              </a:ext>
            </a:extLst>
          </p:cNvPr>
          <p:cNvSpPr/>
          <p:nvPr/>
        </p:nvSpPr>
        <p:spPr>
          <a:xfrm>
            <a:off x="4963749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34AF130-C632-746A-0B9E-61EBFA2AB6AD}"/>
              </a:ext>
            </a:extLst>
          </p:cNvPr>
          <p:cNvSpPr/>
          <p:nvPr/>
        </p:nvSpPr>
        <p:spPr>
          <a:xfrm>
            <a:off x="3870857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3032E31-7BA6-F612-4376-353CFDA329A2}"/>
              </a:ext>
            </a:extLst>
          </p:cNvPr>
          <p:cNvSpPr/>
          <p:nvPr/>
        </p:nvSpPr>
        <p:spPr>
          <a:xfrm>
            <a:off x="2777965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0D7B115-A5F7-59BC-FBA6-6C4163A41EFB}"/>
              </a:ext>
            </a:extLst>
          </p:cNvPr>
          <p:cNvSpPr/>
          <p:nvPr/>
        </p:nvSpPr>
        <p:spPr>
          <a:xfrm>
            <a:off x="1685073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A4B97-D2BF-FF72-2102-2E502D593E5C}"/>
              </a:ext>
            </a:extLst>
          </p:cNvPr>
          <p:cNvSpPr txBox="1"/>
          <p:nvPr/>
        </p:nvSpPr>
        <p:spPr>
          <a:xfrm rot="20598839">
            <a:off x="2978825" y="2717923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현충일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17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7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0D7B115-A5F7-59BC-FBA6-6C4163A41EFB}"/>
              </a:ext>
            </a:extLst>
          </p:cNvPr>
          <p:cNvSpPr/>
          <p:nvPr/>
        </p:nvSpPr>
        <p:spPr>
          <a:xfrm>
            <a:off x="1685073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38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464784" y="29211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err="1"/>
              <a:t>메인화면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812775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8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5613A-44E5-A599-1D9D-7921601B7956}"/>
              </a:ext>
            </a:extLst>
          </p:cNvPr>
          <p:cNvSpPr txBox="1"/>
          <p:nvPr/>
        </p:nvSpPr>
        <p:spPr>
          <a:xfrm rot="20598839">
            <a:off x="2978824" y="354729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광복절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805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9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1CF47-666B-02C1-0B4F-451BA74BE6D0}"/>
              </a:ext>
            </a:extLst>
          </p:cNvPr>
          <p:cNvSpPr txBox="1"/>
          <p:nvPr/>
        </p:nvSpPr>
        <p:spPr>
          <a:xfrm rot="20598839">
            <a:off x="6337417" y="5193979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추석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582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3950698" y="94546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A48F4F-C2EB-1B1C-271E-66ED51463873}"/>
              </a:ext>
            </a:extLst>
          </p:cNvPr>
          <p:cNvSpPr/>
          <p:nvPr/>
        </p:nvSpPr>
        <p:spPr>
          <a:xfrm>
            <a:off x="58232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20E3AF1-DBEC-F03A-432D-B5AD458F2444}"/>
              </a:ext>
            </a:extLst>
          </p:cNvPr>
          <p:cNvSpPr/>
          <p:nvPr/>
        </p:nvSpPr>
        <p:spPr>
          <a:xfrm>
            <a:off x="1675221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E469A-6070-23A9-859E-4DB1D7EEC223}"/>
              </a:ext>
            </a:extLst>
          </p:cNvPr>
          <p:cNvSpPr txBox="1"/>
          <p:nvPr/>
        </p:nvSpPr>
        <p:spPr>
          <a:xfrm rot="20598839">
            <a:off x="2960959" y="1898028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개천절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AB801-4608-7F17-7531-4C01DDF2BE08}"/>
              </a:ext>
            </a:extLst>
          </p:cNvPr>
          <p:cNvSpPr txBox="1"/>
          <p:nvPr/>
        </p:nvSpPr>
        <p:spPr>
          <a:xfrm rot="20598839">
            <a:off x="1865826" y="2717923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한글날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786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3950698" y="94546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53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3950698" y="94546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C9AEE-41B1-D1A0-897F-76A2155AC5E5}"/>
              </a:ext>
            </a:extLst>
          </p:cNvPr>
          <p:cNvSpPr txBox="1"/>
          <p:nvPr/>
        </p:nvSpPr>
        <p:spPr>
          <a:xfrm rot="20598839">
            <a:off x="1754417" y="5192436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크리스마스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903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20E3AF1-DBEC-F03A-432D-B5AD458F2444}"/>
              </a:ext>
            </a:extLst>
          </p:cNvPr>
          <p:cNvSpPr/>
          <p:nvPr/>
        </p:nvSpPr>
        <p:spPr>
          <a:xfrm>
            <a:off x="1675221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10BA1-D376-CE65-743B-CC7561B3E703}"/>
              </a:ext>
            </a:extLst>
          </p:cNvPr>
          <p:cNvSpPr txBox="1"/>
          <p:nvPr/>
        </p:nvSpPr>
        <p:spPr>
          <a:xfrm rot="20598839">
            <a:off x="1768041" y="1893086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새해첫날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4345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587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709590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(1)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4959780A-DB03-FB58-070A-914FE3F722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 t="7115" r="66630" b="76199"/>
          <a:stretch/>
        </p:blipFill>
        <p:spPr>
          <a:xfrm>
            <a:off x="9086851" y="1704878"/>
            <a:ext cx="620308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22725" y="1922960"/>
            <a:ext cx="914400" cy="914400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6D0A630-A6DF-0364-CBBD-B60D8ED951C1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BF420ED-1E84-BEDA-2148-1908F5997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369AEC8-E6FE-7983-2A0B-ED807272F374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42578287-5DFA-7329-1AAE-08B644ADA0EE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3B4EEC-D103-DF68-B64D-35DD83BEB7A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647E55-1800-DE28-8800-1FC77FB6B7E9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7258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7754893" y="2129580"/>
            <a:ext cx="1341517" cy="1208556"/>
            <a:chOff x="6897137" y="2272634"/>
            <a:chExt cx="1341517" cy="1208556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6897137" y="227263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6985525" y="2366713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  <p:pic>
          <p:nvPicPr>
            <p:cNvPr id="11" name="그래픽 10" descr="커서 단색으로 채워진">
              <a:extLst>
                <a:ext uri="{FF2B5EF4-FFF2-40B4-BE49-F238E27FC236}">
                  <a16:creationId xmlns:a16="http://schemas.microsoft.com/office/drawing/2014/main" id="{FCFCE4B0-B95C-9BD3-DFBC-FB41CB7B3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324254" y="2566790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C6367C-6AE3-954C-8630-97BA37AACB83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71C62BC-74CA-30D3-47D9-5EB8DD438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2C0181D-718A-1CC2-4E9A-F7F1F2E77EC2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F8BC590D-11B2-E184-BC32-1F433FA0EBA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90F99A-6F76-A034-9F7D-9413A7E1C43E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FA997-BB41-9611-B386-700870CBA521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946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3900001" y="2925510"/>
            <a:ext cx="971911" cy="749519"/>
            <a:chOff x="3042245" y="3068564"/>
            <a:chExt cx="971911" cy="74951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3042245" y="306856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3130633" y="3192742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</p:grpSp>
      <p:pic>
        <p:nvPicPr>
          <p:cNvPr id="118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07040" y="3234906"/>
            <a:ext cx="914400" cy="9144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381C6E5-1BE5-BBF8-B615-46238ADA1CE0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0D9A9E8-4C31-6A95-9BDE-4011C592BF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E7884D0-CE91-034E-09BB-F155AD73E3D1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22518292-504C-4CE8-BB84-49830DDEFB6E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A8B2B9-CF9D-B921-67E3-BF04F8638303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B9B005-BE0E-4F87-6133-37A24561D073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8280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인형이(가) 표시된 사진&#10;&#10;자동 생성된 설명">
            <a:extLst>
              <a:ext uri="{FF2B5EF4-FFF2-40B4-BE49-F238E27FC236}">
                <a16:creationId xmlns:a16="http://schemas.microsoft.com/office/drawing/2014/main" id="{FB5BD923-3D0B-A3A4-DEE9-46A92E043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80"/>
            <a:ext cx="12192000" cy="68298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8FFD309-2998-4C12-F3A6-420C49E720F6}"/>
              </a:ext>
            </a:extLst>
          </p:cNvPr>
          <p:cNvSpPr/>
          <p:nvPr/>
        </p:nvSpPr>
        <p:spPr>
          <a:xfrm>
            <a:off x="6785794" y="-4762"/>
            <a:ext cx="5406206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/>
          </a:p>
        </p:txBody>
      </p:sp>
      <p:sp>
        <p:nvSpPr>
          <p:cNvPr id="2" name="타원 1"/>
          <p:cNvSpPr/>
          <p:nvPr/>
        </p:nvSpPr>
        <p:spPr>
          <a:xfrm>
            <a:off x="11133547" y="133610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70108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76085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306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4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9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8AE5837-BE85-42C7-0502-729ED9789CE5}"/>
              </a:ext>
            </a:extLst>
          </p:cNvPr>
          <p:cNvGrpSpPr/>
          <p:nvPr/>
        </p:nvGrpSpPr>
        <p:grpSpPr>
          <a:xfrm>
            <a:off x="2335471" y="2881356"/>
            <a:ext cx="1447979" cy="878179"/>
            <a:chOff x="6700171" y="2000187"/>
            <a:chExt cx="1447979" cy="87817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7143208" y="2024698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223CD35A-DF41-B7A9-E1E8-33A03DCEDF00}"/>
                </a:ext>
              </a:extLst>
            </p:cNvPr>
            <p:cNvGrpSpPr/>
            <p:nvPr/>
          </p:nvGrpSpPr>
          <p:grpSpPr>
            <a:xfrm>
              <a:off x="6700171" y="2000187"/>
              <a:ext cx="1447979" cy="878179"/>
              <a:chOff x="3459196" y="2043028"/>
              <a:chExt cx="1447979" cy="878179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6377A4E-398C-C19C-2DC5-19E4ACA4023F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(1)</a:t>
                </a:r>
              </a:p>
            </p:txBody>
          </p:sp>
          <p:sp>
            <p:nvSpPr>
              <p:cNvPr id="120" name="별: 꼭짓점 5개 59">
                <a:extLst>
                  <a:ext uri="{FF2B5EF4-FFF2-40B4-BE49-F238E27FC236}">
                    <a16:creationId xmlns:a16="http://schemas.microsoft.com/office/drawing/2014/main" id="{D48AC0D6-D437-42DF-FD5C-719914C913F4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원호 125">
                <a:extLst>
                  <a:ext uri="{FF2B5EF4-FFF2-40B4-BE49-F238E27FC236}">
                    <a16:creationId xmlns:a16="http://schemas.microsoft.com/office/drawing/2014/main" id="{99A5163C-831B-270E-0F0F-B431ADF71668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원호 133">
                <a:extLst>
                  <a:ext uri="{FF2B5EF4-FFF2-40B4-BE49-F238E27FC236}">
                    <a16:creationId xmlns:a16="http://schemas.microsoft.com/office/drawing/2014/main" id="{2FBE4637-E827-6325-0D42-2C5C8AF6680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6" name="그룹 13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0" name="타원 139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C2C54FD-9DA7-A81E-A2B2-E4F88B906BAE}"/>
              </a:ext>
            </a:extLst>
          </p:cNvPr>
          <p:cNvGrpSpPr/>
          <p:nvPr/>
        </p:nvGrpSpPr>
        <p:grpSpPr>
          <a:xfrm>
            <a:off x="3447891" y="2895724"/>
            <a:ext cx="1447979" cy="878179"/>
            <a:chOff x="6717345" y="2875274"/>
            <a:chExt cx="1447979" cy="878179"/>
          </a:xfrm>
        </p:grpSpPr>
        <p:sp>
          <p:nvSpPr>
            <p:cNvPr id="183" name="직사각형 6">
              <a:extLst>
                <a:ext uri="{FF2B5EF4-FFF2-40B4-BE49-F238E27FC236}">
                  <a16:creationId xmlns:a16="http://schemas.microsoft.com/office/drawing/2014/main" id="{FEADBA1C-EA0D-B9CD-AB1C-0B0637A4088E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63630B2C-580F-9D77-256D-0A24D015051D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763F86A4-FDA4-11FD-5C46-131FB21BAB4D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(2)</a:t>
                </a:r>
                <a:endPara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86" name="별: 꼭짓점 5개 11">
                <a:extLst>
                  <a:ext uri="{FF2B5EF4-FFF2-40B4-BE49-F238E27FC236}">
                    <a16:creationId xmlns:a16="http://schemas.microsoft.com/office/drawing/2014/main" id="{51EDCF4B-64AE-C983-BD4E-6FC976B9AEE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7" name="원호 186">
                <a:extLst>
                  <a:ext uri="{FF2B5EF4-FFF2-40B4-BE49-F238E27FC236}">
                    <a16:creationId xmlns:a16="http://schemas.microsoft.com/office/drawing/2014/main" id="{57CE1663-B90F-7244-C98F-844666BA21A9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8" name="원호 187">
                <a:extLst>
                  <a:ext uri="{FF2B5EF4-FFF2-40B4-BE49-F238E27FC236}">
                    <a16:creationId xmlns:a16="http://schemas.microsoft.com/office/drawing/2014/main" id="{EB432E88-6E2C-94C2-F34C-898653EA7B23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9438865E-2784-4BAF-2C33-5B220EEA5E24}"/>
              </a:ext>
            </a:extLst>
          </p:cNvPr>
          <p:cNvGrpSpPr/>
          <p:nvPr/>
        </p:nvGrpSpPr>
        <p:grpSpPr>
          <a:xfrm>
            <a:off x="4543008" y="2905995"/>
            <a:ext cx="1447979" cy="878179"/>
            <a:chOff x="6726446" y="3772107"/>
            <a:chExt cx="1447979" cy="878179"/>
          </a:xfrm>
        </p:grpSpPr>
        <p:sp>
          <p:nvSpPr>
            <p:cNvPr id="190" name="직사각형 26">
              <a:extLst>
                <a:ext uri="{FF2B5EF4-FFF2-40B4-BE49-F238E27FC236}">
                  <a16:creationId xmlns:a16="http://schemas.microsoft.com/office/drawing/2014/main" id="{6BB89699-0A9C-5C13-B833-0D82F784C737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E1DB039B-3AEA-2036-32C3-F18F2DCCA81C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8B6945CE-69CE-0396-D106-64E66782D1F6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(3)</a:t>
                </a:r>
                <a:endPara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93" name="별: 꼭짓점 5개 29">
                <a:extLst>
                  <a:ext uri="{FF2B5EF4-FFF2-40B4-BE49-F238E27FC236}">
                    <a16:creationId xmlns:a16="http://schemas.microsoft.com/office/drawing/2014/main" id="{198497C7-08AA-DC87-6720-9A70350B566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194" name="원호 193">
                <a:extLst>
                  <a:ext uri="{FF2B5EF4-FFF2-40B4-BE49-F238E27FC236}">
                    <a16:creationId xmlns:a16="http://schemas.microsoft.com/office/drawing/2014/main" id="{D3EA0757-EBD4-0623-B5B8-8D3756153557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원호 194">
                <a:extLst>
                  <a:ext uri="{FF2B5EF4-FFF2-40B4-BE49-F238E27FC236}">
                    <a16:creationId xmlns:a16="http://schemas.microsoft.com/office/drawing/2014/main" id="{13029387-3E87-A1EE-2C33-8C34A2970836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26565C2B-85DC-DC7B-1BEA-CFF4BC76C79C}"/>
              </a:ext>
            </a:extLst>
          </p:cNvPr>
          <p:cNvGrpSpPr/>
          <p:nvPr/>
        </p:nvGrpSpPr>
        <p:grpSpPr>
          <a:xfrm>
            <a:off x="6709994" y="2896804"/>
            <a:ext cx="1447979" cy="878179"/>
            <a:chOff x="6726446" y="4660364"/>
            <a:chExt cx="1447979" cy="878179"/>
          </a:xfrm>
        </p:grpSpPr>
        <p:sp>
          <p:nvSpPr>
            <p:cNvPr id="197" name="직사각형 40">
              <a:extLst>
                <a:ext uri="{FF2B5EF4-FFF2-40B4-BE49-F238E27FC236}">
                  <a16:creationId xmlns:a16="http://schemas.microsoft.com/office/drawing/2014/main" id="{ABD2C1E1-6782-DAF3-502A-0AA83821AD9D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9145E2-970B-CC26-135B-2500C8141E8E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AA19056B-57F8-176F-4CE9-748DBE8B3608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00" name="별: 꼭짓점 5개 43">
                <a:extLst>
                  <a:ext uri="{FF2B5EF4-FFF2-40B4-BE49-F238E27FC236}">
                    <a16:creationId xmlns:a16="http://schemas.microsoft.com/office/drawing/2014/main" id="{23C4EBD3-0B51-F856-3A37-1AFF86377CDA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201" name="원호 200">
                <a:extLst>
                  <a:ext uri="{FF2B5EF4-FFF2-40B4-BE49-F238E27FC236}">
                    <a16:creationId xmlns:a16="http://schemas.microsoft.com/office/drawing/2014/main" id="{71EBCFC6-1D31-3159-5B98-EF887AA5916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원호 201">
                <a:extLst>
                  <a:ext uri="{FF2B5EF4-FFF2-40B4-BE49-F238E27FC236}">
                    <a16:creationId xmlns:a16="http://schemas.microsoft.com/office/drawing/2014/main" id="{5E667AFF-7D4A-56B2-384B-05430933D97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3" name="직사각형 46">
            <a:extLst>
              <a:ext uri="{FF2B5EF4-FFF2-40B4-BE49-F238E27FC236}">
                <a16:creationId xmlns:a16="http://schemas.microsoft.com/office/drawing/2014/main" id="{BE847154-C8AF-9A8F-E098-CDAAC23E9996}"/>
              </a:ext>
            </a:extLst>
          </p:cNvPr>
          <p:cNvSpPr/>
          <p:nvPr/>
        </p:nvSpPr>
        <p:spPr>
          <a:xfrm>
            <a:off x="616626" y="3787661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4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6635" y="3081299"/>
            <a:ext cx="914400" cy="914400"/>
          </a:xfrm>
          <a:prstGeom prst="rect">
            <a:avLst/>
          </a:prstGeom>
        </p:spPr>
      </p:pic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42DF0B68-6673-82BF-07E7-C009FB43B2B6}"/>
              </a:ext>
            </a:extLst>
          </p:cNvPr>
          <p:cNvGrpSpPr/>
          <p:nvPr/>
        </p:nvGrpSpPr>
        <p:grpSpPr>
          <a:xfrm>
            <a:off x="2708886" y="2508326"/>
            <a:ext cx="3571474" cy="1638233"/>
            <a:chOff x="3530415" y="2175188"/>
            <a:chExt cx="3571474" cy="1937977"/>
          </a:xfrm>
          <a:solidFill>
            <a:schemeClr val="bg1">
              <a:alpha val="76000"/>
            </a:schemeClr>
          </a:solidFill>
        </p:grpSpPr>
        <p:sp>
          <p:nvSpPr>
            <p:cNvPr id="206" name="사각형: 둥근 모서리 55">
              <a:extLst>
                <a:ext uri="{FF2B5EF4-FFF2-40B4-BE49-F238E27FC236}">
                  <a16:creationId xmlns:a16="http://schemas.microsoft.com/office/drawing/2014/main" id="{24A19909-D0EA-4D9B-BC0D-0CA2608D9D1A}"/>
                </a:ext>
              </a:extLst>
            </p:cNvPr>
            <p:cNvSpPr/>
            <p:nvPr/>
          </p:nvSpPr>
          <p:spPr>
            <a:xfrm>
              <a:off x="3530415" y="2175188"/>
              <a:ext cx="3571474" cy="1937977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1930E4D-2723-5210-8BEE-D5C746C5883F}"/>
                </a:ext>
              </a:extLst>
            </p:cNvPr>
            <p:cNvSpPr txBox="1"/>
            <p:nvPr/>
          </p:nvSpPr>
          <p:spPr>
            <a:xfrm>
              <a:off x="3969607" y="2799030"/>
              <a:ext cx="2717899" cy="691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일수가 부족합니다</a:t>
              </a:r>
              <a: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.</a:t>
              </a:r>
              <a:b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</a:b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[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일주일에 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4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번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]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필수 배치 </a:t>
              </a:r>
              <a:endPara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5B6546-7E01-7B0E-F8AF-CC859C6B72A9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1F5C897-7A09-64FA-4E53-D14E919F43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D487900-0095-3856-3188-9DE5E1C94ECE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178A01C7-94B8-09CA-1A30-4F6CD79ACFE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F2BFA2-F71E-0226-A62E-F3BB6D6AACFC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8694E5-15B3-2BC4-DF4E-AE1B2A5C4372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471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7F1B04-7F0B-0C00-58F2-82BB936CC979}"/>
              </a:ext>
            </a:extLst>
          </p:cNvPr>
          <p:cNvSpPr/>
          <p:nvPr/>
        </p:nvSpPr>
        <p:spPr>
          <a:xfrm>
            <a:off x="7143208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23CD35A-DF41-B7A9-E1E8-33A03DCEDF00}"/>
              </a:ext>
            </a:extLst>
          </p:cNvPr>
          <p:cNvGrpSpPr/>
          <p:nvPr/>
        </p:nvGrpSpPr>
        <p:grpSpPr>
          <a:xfrm>
            <a:off x="6700171" y="2000187"/>
            <a:ext cx="1447979" cy="878179"/>
            <a:chOff x="3459196" y="2043028"/>
            <a:chExt cx="1447979" cy="87817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D48AC0D6-D437-42DF-FD5C-719914C913F4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99A5163C-831B-270E-0F0F-B431ADF7166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2FBE4637-E827-6325-0D42-2C5C8AF6680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F96CCEA-0B1D-3A51-CDDC-FC9BB8223EBB}"/>
              </a:ext>
            </a:extLst>
          </p:cNvPr>
          <p:cNvGrpSpPr/>
          <p:nvPr/>
        </p:nvGrpSpPr>
        <p:grpSpPr>
          <a:xfrm>
            <a:off x="6717345" y="2875274"/>
            <a:ext cx="1447979" cy="878179"/>
            <a:chOff x="6717345" y="2875274"/>
            <a:chExt cx="1447979" cy="878179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20F44BA-BF30-0A07-9169-A1EFC1C564DD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E66A812-002B-FB5D-7E27-B738BEFCD0E7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DE0859-8411-DDBF-0481-ABBB25ADAF61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17" name="별: 꼭짓점 5개 16">
                <a:extLst>
                  <a:ext uri="{FF2B5EF4-FFF2-40B4-BE49-F238E27FC236}">
                    <a16:creationId xmlns:a16="http://schemas.microsoft.com/office/drawing/2014/main" id="{E5784037-608E-DB54-E65C-AF3E533EC36D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16C0D39E-2BB3-3D01-71D5-3DFF5219651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D0EC5F59-EDC4-2432-3E38-B41C80168311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EB4A68-5EA2-A339-7EF4-6E6ACE6659F1}"/>
              </a:ext>
            </a:extLst>
          </p:cNvPr>
          <p:cNvGrpSpPr/>
          <p:nvPr/>
        </p:nvGrpSpPr>
        <p:grpSpPr>
          <a:xfrm>
            <a:off x="6726446" y="3772107"/>
            <a:ext cx="1447979" cy="878179"/>
            <a:chOff x="6726446" y="3772107"/>
            <a:chExt cx="1447979" cy="87817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064467B-4ADA-C0F9-B574-3855BFB745AB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4CEF962-1CE9-5C06-7FBC-5489897D4709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B5D987-9D8F-80A0-C973-3252BBB99C40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9" name="별: 꼭짓점 5개 28">
                <a:extLst>
                  <a:ext uri="{FF2B5EF4-FFF2-40B4-BE49-F238E27FC236}">
                    <a16:creationId xmlns:a16="http://schemas.microsoft.com/office/drawing/2014/main" id="{5540F59E-FA02-3053-069A-48E7AEEBA82E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30" name="원호 29">
                <a:extLst>
                  <a:ext uri="{FF2B5EF4-FFF2-40B4-BE49-F238E27FC236}">
                    <a16:creationId xmlns:a16="http://schemas.microsoft.com/office/drawing/2014/main" id="{E5D88EB3-AB18-A9C5-B57A-8FC37ECA601E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원호 30">
                <a:extLst>
                  <a:ext uri="{FF2B5EF4-FFF2-40B4-BE49-F238E27FC236}">
                    <a16:creationId xmlns:a16="http://schemas.microsoft.com/office/drawing/2014/main" id="{831FAA69-336C-DC79-F053-69C876E2163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15228A-5F35-D01C-D4DD-8F33779690B6}"/>
              </a:ext>
            </a:extLst>
          </p:cNvPr>
          <p:cNvSpPr/>
          <p:nvPr/>
        </p:nvSpPr>
        <p:spPr>
          <a:xfrm>
            <a:off x="633565" y="2902853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98D5D7-2F8E-0395-5DAE-3C45BE904D84}"/>
              </a:ext>
            </a:extLst>
          </p:cNvPr>
          <p:cNvSpPr/>
          <p:nvPr/>
        </p:nvSpPr>
        <p:spPr>
          <a:xfrm>
            <a:off x="629450" y="3787060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6FB2D5-EC66-4E86-2CC1-C913243A7808}"/>
              </a:ext>
            </a:extLst>
          </p:cNvPr>
          <p:cNvSpPr/>
          <p:nvPr/>
        </p:nvSpPr>
        <p:spPr>
          <a:xfrm>
            <a:off x="629450" y="4661249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A8F0DB-315E-B623-02AB-26445A116653}"/>
              </a:ext>
            </a:extLst>
          </p:cNvPr>
          <p:cNvGrpSpPr/>
          <p:nvPr/>
        </p:nvGrpSpPr>
        <p:grpSpPr>
          <a:xfrm>
            <a:off x="6726446" y="4660364"/>
            <a:ext cx="1447979" cy="878179"/>
            <a:chOff x="6726446" y="4660364"/>
            <a:chExt cx="1447979" cy="87817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EEAE4DA-C685-3ABF-4AAE-61D8DF9847BF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A54A983-C7C1-9CC4-84BA-B12F4A70CBDD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66CF868-842D-849D-3379-5F91BB9BE27E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45" name="별: 꼭짓점 5개 44">
                <a:extLst>
                  <a:ext uri="{FF2B5EF4-FFF2-40B4-BE49-F238E27FC236}">
                    <a16:creationId xmlns:a16="http://schemas.microsoft.com/office/drawing/2014/main" id="{0B989B4C-4FA1-0190-82EC-648E1A1D4043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6F20D8A0-D588-574F-B00F-C0BAD5A09DC3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3BB0ECF4-F6EA-BD34-C7C6-D932EB202847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BA38EF-D6B7-E4FE-5648-13404A658B2F}"/>
              </a:ext>
            </a:extLst>
          </p:cNvPr>
          <p:cNvSpPr/>
          <p:nvPr/>
        </p:nvSpPr>
        <p:spPr>
          <a:xfrm>
            <a:off x="629450" y="5549506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FF0B57C-2626-606A-18E5-90A9DE6B42D1}"/>
              </a:ext>
            </a:extLst>
          </p:cNvPr>
          <p:cNvSpPr/>
          <p:nvPr/>
        </p:nvSpPr>
        <p:spPr>
          <a:xfrm>
            <a:off x="3883809" y="2923690"/>
            <a:ext cx="3118381" cy="749519"/>
          </a:xfrm>
          <a:custGeom>
            <a:avLst/>
            <a:gdLst>
              <a:gd name="connsiteX0" fmla="*/ 0 w 3118381"/>
              <a:gd name="connsiteY0" fmla="*/ 0 h 749519"/>
              <a:gd name="connsiteX1" fmla="*/ 686044 w 3118381"/>
              <a:gd name="connsiteY1" fmla="*/ 0 h 749519"/>
              <a:gd name="connsiteX2" fmla="*/ 1340904 w 3118381"/>
              <a:gd name="connsiteY2" fmla="*/ 0 h 749519"/>
              <a:gd name="connsiteX3" fmla="*/ 1995764 w 3118381"/>
              <a:gd name="connsiteY3" fmla="*/ 0 h 749519"/>
              <a:gd name="connsiteX4" fmla="*/ 2525889 w 3118381"/>
              <a:gd name="connsiteY4" fmla="*/ 0 h 749519"/>
              <a:gd name="connsiteX5" fmla="*/ 3118381 w 3118381"/>
              <a:gd name="connsiteY5" fmla="*/ 0 h 749519"/>
              <a:gd name="connsiteX6" fmla="*/ 3118381 w 3118381"/>
              <a:gd name="connsiteY6" fmla="*/ 382255 h 749519"/>
              <a:gd name="connsiteX7" fmla="*/ 3118381 w 3118381"/>
              <a:gd name="connsiteY7" fmla="*/ 749519 h 749519"/>
              <a:gd name="connsiteX8" fmla="*/ 2494705 w 3118381"/>
              <a:gd name="connsiteY8" fmla="*/ 749519 h 749519"/>
              <a:gd name="connsiteX9" fmla="*/ 1964580 w 3118381"/>
              <a:gd name="connsiteY9" fmla="*/ 749519 h 749519"/>
              <a:gd name="connsiteX10" fmla="*/ 1434455 w 3118381"/>
              <a:gd name="connsiteY10" fmla="*/ 749519 h 749519"/>
              <a:gd name="connsiteX11" fmla="*/ 779595 w 3118381"/>
              <a:gd name="connsiteY11" fmla="*/ 749519 h 749519"/>
              <a:gd name="connsiteX12" fmla="*/ 0 w 3118381"/>
              <a:gd name="connsiteY12" fmla="*/ 749519 h 749519"/>
              <a:gd name="connsiteX13" fmla="*/ 0 w 3118381"/>
              <a:gd name="connsiteY13" fmla="*/ 359769 h 749519"/>
              <a:gd name="connsiteX14" fmla="*/ 0 w 3118381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8381" h="749519" fill="none" extrusionOk="0">
                <a:moveTo>
                  <a:pt x="0" y="0"/>
                </a:moveTo>
                <a:cubicBezTo>
                  <a:pt x="200220" y="-14764"/>
                  <a:pt x="364090" y="-6246"/>
                  <a:pt x="686044" y="0"/>
                </a:cubicBezTo>
                <a:cubicBezTo>
                  <a:pt x="1007998" y="6246"/>
                  <a:pt x="1083016" y="-4272"/>
                  <a:pt x="1340904" y="0"/>
                </a:cubicBezTo>
                <a:cubicBezTo>
                  <a:pt x="1598792" y="4272"/>
                  <a:pt x="1857700" y="8325"/>
                  <a:pt x="1995764" y="0"/>
                </a:cubicBezTo>
                <a:cubicBezTo>
                  <a:pt x="2133828" y="-8325"/>
                  <a:pt x="2292606" y="2374"/>
                  <a:pt x="2525889" y="0"/>
                </a:cubicBezTo>
                <a:cubicBezTo>
                  <a:pt x="2759172" y="-2374"/>
                  <a:pt x="2836642" y="-23309"/>
                  <a:pt x="3118381" y="0"/>
                </a:cubicBezTo>
                <a:cubicBezTo>
                  <a:pt x="3134044" y="118684"/>
                  <a:pt x="3114774" y="222415"/>
                  <a:pt x="3118381" y="382255"/>
                </a:cubicBezTo>
                <a:cubicBezTo>
                  <a:pt x="3121988" y="542096"/>
                  <a:pt x="3128124" y="622409"/>
                  <a:pt x="3118381" y="749519"/>
                </a:cubicBezTo>
                <a:cubicBezTo>
                  <a:pt x="2979750" y="732943"/>
                  <a:pt x="2786538" y="721143"/>
                  <a:pt x="2494705" y="749519"/>
                </a:cubicBezTo>
                <a:cubicBezTo>
                  <a:pt x="2202872" y="777895"/>
                  <a:pt x="2106141" y="742511"/>
                  <a:pt x="1964580" y="749519"/>
                </a:cubicBezTo>
                <a:cubicBezTo>
                  <a:pt x="1823019" y="756527"/>
                  <a:pt x="1605399" y="742313"/>
                  <a:pt x="1434455" y="749519"/>
                </a:cubicBezTo>
                <a:cubicBezTo>
                  <a:pt x="1263511" y="756725"/>
                  <a:pt x="945344" y="726446"/>
                  <a:pt x="779595" y="749519"/>
                </a:cubicBezTo>
                <a:cubicBezTo>
                  <a:pt x="613846" y="772592"/>
                  <a:pt x="313671" y="74321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18381" h="749519" stroke="0" extrusionOk="0">
                <a:moveTo>
                  <a:pt x="0" y="0"/>
                </a:moveTo>
                <a:cubicBezTo>
                  <a:pt x="249720" y="-20470"/>
                  <a:pt x="419004" y="-21859"/>
                  <a:pt x="592492" y="0"/>
                </a:cubicBezTo>
                <a:cubicBezTo>
                  <a:pt x="765980" y="21859"/>
                  <a:pt x="912247" y="-682"/>
                  <a:pt x="1122617" y="0"/>
                </a:cubicBezTo>
                <a:cubicBezTo>
                  <a:pt x="1332988" y="682"/>
                  <a:pt x="1540834" y="-31220"/>
                  <a:pt x="1808661" y="0"/>
                </a:cubicBezTo>
                <a:cubicBezTo>
                  <a:pt x="2076488" y="31220"/>
                  <a:pt x="2112466" y="-4668"/>
                  <a:pt x="2401153" y="0"/>
                </a:cubicBezTo>
                <a:cubicBezTo>
                  <a:pt x="2689840" y="4668"/>
                  <a:pt x="2943315" y="23672"/>
                  <a:pt x="3118381" y="0"/>
                </a:cubicBezTo>
                <a:cubicBezTo>
                  <a:pt x="3111853" y="158348"/>
                  <a:pt x="3101133" y="232342"/>
                  <a:pt x="3118381" y="389750"/>
                </a:cubicBezTo>
                <a:cubicBezTo>
                  <a:pt x="3135630" y="547158"/>
                  <a:pt x="3128913" y="625480"/>
                  <a:pt x="3118381" y="749519"/>
                </a:cubicBezTo>
                <a:cubicBezTo>
                  <a:pt x="2858190" y="754945"/>
                  <a:pt x="2745050" y="775367"/>
                  <a:pt x="2494705" y="749519"/>
                </a:cubicBezTo>
                <a:cubicBezTo>
                  <a:pt x="2244360" y="723671"/>
                  <a:pt x="2206354" y="748806"/>
                  <a:pt x="1964580" y="749519"/>
                </a:cubicBezTo>
                <a:cubicBezTo>
                  <a:pt x="1722807" y="750232"/>
                  <a:pt x="1481000" y="756014"/>
                  <a:pt x="1340904" y="749519"/>
                </a:cubicBezTo>
                <a:cubicBezTo>
                  <a:pt x="1200808" y="743024"/>
                  <a:pt x="904758" y="722407"/>
                  <a:pt x="717228" y="749519"/>
                </a:cubicBezTo>
                <a:cubicBezTo>
                  <a:pt x="529698" y="776631"/>
                  <a:pt x="316128" y="744110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1EC9BCF7-E0F7-CDC9-A08D-644AD55A54E2}"/>
              </a:ext>
            </a:extLst>
          </p:cNvPr>
          <p:cNvGrpSpPr/>
          <p:nvPr/>
        </p:nvGrpSpPr>
        <p:grpSpPr>
          <a:xfrm>
            <a:off x="4500179" y="2901095"/>
            <a:ext cx="1447979" cy="878179"/>
            <a:chOff x="3459196" y="2043028"/>
            <a:chExt cx="1447979" cy="878179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CF76F59-58E9-F9AE-3F62-11AFADDD6D45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79" name="별: 꼭짓점 5개 178">
              <a:extLst>
                <a:ext uri="{FF2B5EF4-FFF2-40B4-BE49-F238E27FC236}">
                  <a16:creationId xmlns:a16="http://schemas.microsoft.com/office/drawing/2014/main" id="{79500C03-58E5-80F1-F1CB-3C530F7B4F6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원호 179">
              <a:extLst>
                <a:ext uri="{FF2B5EF4-FFF2-40B4-BE49-F238E27FC236}">
                  <a16:creationId xmlns:a16="http://schemas.microsoft.com/office/drawing/2014/main" id="{622A6D04-F3CE-221A-F985-23E220184530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원호 180">
              <a:extLst>
                <a:ext uri="{FF2B5EF4-FFF2-40B4-BE49-F238E27FC236}">
                  <a16:creationId xmlns:a16="http://schemas.microsoft.com/office/drawing/2014/main" id="{99403B7A-C5A4-EEC8-143A-09C78DE95A37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C87A803-364B-EA3B-29DA-A08BCC5BDE0E}"/>
              </a:ext>
            </a:extLst>
          </p:cNvPr>
          <p:cNvSpPr/>
          <p:nvPr/>
        </p:nvSpPr>
        <p:spPr>
          <a:xfrm>
            <a:off x="3892749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8163ADC-C71B-438A-68EF-FACEE424C193}"/>
              </a:ext>
            </a:extLst>
          </p:cNvPr>
          <p:cNvGrpSpPr/>
          <p:nvPr/>
        </p:nvGrpSpPr>
        <p:grpSpPr>
          <a:xfrm>
            <a:off x="3449712" y="2000187"/>
            <a:ext cx="1447979" cy="878179"/>
            <a:chOff x="3459196" y="2043028"/>
            <a:chExt cx="1447979" cy="878179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D612281-2315-D552-EC33-2F75AD253303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85" name="별: 꼭짓점 5개 184">
              <a:extLst>
                <a:ext uri="{FF2B5EF4-FFF2-40B4-BE49-F238E27FC236}">
                  <a16:creationId xmlns:a16="http://schemas.microsoft.com/office/drawing/2014/main" id="{F9217A6C-C16D-21BB-D41B-1F77B2290559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원호 185">
              <a:extLst>
                <a:ext uri="{FF2B5EF4-FFF2-40B4-BE49-F238E27FC236}">
                  <a16:creationId xmlns:a16="http://schemas.microsoft.com/office/drawing/2014/main" id="{18D7C7CB-6008-5D63-3745-915BB502975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원호 186">
              <a:extLst>
                <a:ext uri="{FF2B5EF4-FFF2-40B4-BE49-F238E27FC236}">
                  <a16:creationId xmlns:a16="http://schemas.microsoft.com/office/drawing/2014/main" id="{D8E97C13-DE72-8BEA-2168-6B54CB8C1C70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7A3DEFA-1A91-FDD0-A253-21D880703BA3}"/>
              </a:ext>
            </a:extLst>
          </p:cNvPr>
          <p:cNvSpPr/>
          <p:nvPr/>
        </p:nvSpPr>
        <p:spPr>
          <a:xfrm>
            <a:off x="1723781" y="2923690"/>
            <a:ext cx="2054603" cy="749519"/>
          </a:xfrm>
          <a:custGeom>
            <a:avLst/>
            <a:gdLst>
              <a:gd name="connsiteX0" fmla="*/ 0 w 2054603"/>
              <a:gd name="connsiteY0" fmla="*/ 0 h 749519"/>
              <a:gd name="connsiteX1" fmla="*/ 664322 w 2054603"/>
              <a:gd name="connsiteY1" fmla="*/ 0 h 749519"/>
              <a:gd name="connsiteX2" fmla="*/ 1349189 w 2054603"/>
              <a:gd name="connsiteY2" fmla="*/ 0 h 749519"/>
              <a:gd name="connsiteX3" fmla="*/ 2054603 w 2054603"/>
              <a:gd name="connsiteY3" fmla="*/ 0 h 749519"/>
              <a:gd name="connsiteX4" fmla="*/ 2054603 w 2054603"/>
              <a:gd name="connsiteY4" fmla="*/ 374760 h 749519"/>
              <a:gd name="connsiteX5" fmla="*/ 2054603 w 2054603"/>
              <a:gd name="connsiteY5" fmla="*/ 749519 h 749519"/>
              <a:gd name="connsiteX6" fmla="*/ 1369735 w 2054603"/>
              <a:gd name="connsiteY6" fmla="*/ 749519 h 749519"/>
              <a:gd name="connsiteX7" fmla="*/ 725960 w 2054603"/>
              <a:gd name="connsiteY7" fmla="*/ 749519 h 749519"/>
              <a:gd name="connsiteX8" fmla="*/ 0 w 2054603"/>
              <a:gd name="connsiteY8" fmla="*/ 749519 h 749519"/>
              <a:gd name="connsiteX9" fmla="*/ 0 w 2054603"/>
              <a:gd name="connsiteY9" fmla="*/ 382255 h 749519"/>
              <a:gd name="connsiteX10" fmla="*/ 0 w 2054603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4603" h="749519" fill="none" extrusionOk="0">
                <a:moveTo>
                  <a:pt x="0" y="0"/>
                </a:moveTo>
                <a:cubicBezTo>
                  <a:pt x="235448" y="-1915"/>
                  <a:pt x="372821" y="-16098"/>
                  <a:pt x="664322" y="0"/>
                </a:cubicBezTo>
                <a:cubicBezTo>
                  <a:pt x="955823" y="16098"/>
                  <a:pt x="1070196" y="-16679"/>
                  <a:pt x="1349189" y="0"/>
                </a:cubicBezTo>
                <a:cubicBezTo>
                  <a:pt x="1628182" y="16679"/>
                  <a:pt x="1844594" y="-147"/>
                  <a:pt x="2054603" y="0"/>
                </a:cubicBezTo>
                <a:cubicBezTo>
                  <a:pt x="2066858" y="100999"/>
                  <a:pt x="2049122" y="202274"/>
                  <a:pt x="2054603" y="374760"/>
                </a:cubicBezTo>
                <a:cubicBezTo>
                  <a:pt x="2060084" y="547246"/>
                  <a:pt x="2045850" y="638487"/>
                  <a:pt x="2054603" y="749519"/>
                </a:cubicBezTo>
                <a:cubicBezTo>
                  <a:pt x="1916316" y="747784"/>
                  <a:pt x="1653449" y="716825"/>
                  <a:pt x="1369735" y="749519"/>
                </a:cubicBezTo>
                <a:cubicBezTo>
                  <a:pt x="1086021" y="782213"/>
                  <a:pt x="926535" y="735761"/>
                  <a:pt x="725960" y="749519"/>
                </a:cubicBezTo>
                <a:cubicBezTo>
                  <a:pt x="525386" y="763277"/>
                  <a:pt x="348808" y="719215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54603" h="749519" stroke="0" extrusionOk="0">
                <a:moveTo>
                  <a:pt x="0" y="0"/>
                </a:moveTo>
                <a:cubicBezTo>
                  <a:pt x="278533" y="-11233"/>
                  <a:pt x="381661" y="-13946"/>
                  <a:pt x="664322" y="0"/>
                </a:cubicBezTo>
                <a:cubicBezTo>
                  <a:pt x="946983" y="13946"/>
                  <a:pt x="1105185" y="-20617"/>
                  <a:pt x="1287551" y="0"/>
                </a:cubicBezTo>
                <a:cubicBezTo>
                  <a:pt x="1469917" y="20617"/>
                  <a:pt x="1880970" y="26622"/>
                  <a:pt x="2054603" y="0"/>
                </a:cubicBezTo>
                <a:cubicBezTo>
                  <a:pt x="2070536" y="108448"/>
                  <a:pt x="2056630" y="232818"/>
                  <a:pt x="2054603" y="367264"/>
                </a:cubicBezTo>
                <a:cubicBezTo>
                  <a:pt x="2052576" y="501710"/>
                  <a:pt x="2058859" y="632604"/>
                  <a:pt x="2054603" y="749519"/>
                </a:cubicBezTo>
                <a:cubicBezTo>
                  <a:pt x="1748213" y="764780"/>
                  <a:pt x="1720962" y="732072"/>
                  <a:pt x="1410827" y="749519"/>
                </a:cubicBezTo>
                <a:cubicBezTo>
                  <a:pt x="1100692" y="766966"/>
                  <a:pt x="1085474" y="720738"/>
                  <a:pt x="767052" y="749519"/>
                </a:cubicBezTo>
                <a:cubicBezTo>
                  <a:pt x="448630" y="778300"/>
                  <a:pt x="192391" y="774337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6EB384-1BA2-FD3E-C369-07983CD186BA}"/>
              </a:ext>
            </a:extLst>
          </p:cNvPr>
          <p:cNvGrpSpPr/>
          <p:nvPr/>
        </p:nvGrpSpPr>
        <p:grpSpPr>
          <a:xfrm>
            <a:off x="1815958" y="2901095"/>
            <a:ext cx="1447979" cy="878179"/>
            <a:chOff x="3459196" y="2043028"/>
            <a:chExt cx="1447979" cy="878179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1173803-3C63-B271-D9DA-A922184162C8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91" name="별: 꼭짓점 5개 190">
              <a:extLst>
                <a:ext uri="{FF2B5EF4-FFF2-40B4-BE49-F238E27FC236}">
                  <a16:creationId xmlns:a16="http://schemas.microsoft.com/office/drawing/2014/main" id="{F82DCC70-E5F8-6F0D-278C-2296AA5A1568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8" name="원호 2047">
              <a:extLst>
                <a:ext uri="{FF2B5EF4-FFF2-40B4-BE49-F238E27FC236}">
                  <a16:creationId xmlns:a16="http://schemas.microsoft.com/office/drawing/2014/main" id="{155B92F6-23BA-D8A3-C5A2-AFE651E6F7F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9" name="원호 2048">
              <a:extLst>
                <a:ext uri="{FF2B5EF4-FFF2-40B4-BE49-F238E27FC236}">
                  <a16:creationId xmlns:a16="http://schemas.microsoft.com/office/drawing/2014/main" id="{8CA81A93-C5BA-7289-6C37-D7E2CAE12664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925407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6D6D8521-542D-C750-1B54-AD648872100B}"/>
              </a:ext>
            </a:extLst>
          </p:cNvPr>
          <p:cNvSpPr txBox="1"/>
          <p:nvPr/>
        </p:nvSpPr>
        <p:spPr>
          <a:xfrm rot="20598839">
            <a:off x="3969664" y="4782374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8A06F76D-7EAB-E444-2513-CCE40F4BFFDA}"/>
              </a:ext>
            </a:extLst>
          </p:cNvPr>
          <p:cNvSpPr txBox="1"/>
          <p:nvPr/>
        </p:nvSpPr>
        <p:spPr>
          <a:xfrm rot="20598839">
            <a:off x="2873432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85CEE64C-DF1F-697E-53AD-56170CA1FACD}"/>
              </a:ext>
            </a:extLst>
          </p:cNvPr>
          <p:cNvSpPr txBox="1"/>
          <p:nvPr/>
        </p:nvSpPr>
        <p:spPr>
          <a:xfrm rot="20598839">
            <a:off x="1796636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469005AB-078F-5ECF-A2A6-BC15CC946034}"/>
              </a:ext>
            </a:extLst>
          </p:cNvPr>
          <p:cNvSpPr txBox="1"/>
          <p:nvPr/>
        </p:nvSpPr>
        <p:spPr>
          <a:xfrm rot="20598839">
            <a:off x="5044961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3481A761-D924-C7B9-0317-E8462C91974E}"/>
              </a:ext>
            </a:extLst>
          </p:cNvPr>
          <p:cNvSpPr txBox="1"/>
          <p:nvPr/>
        </p:nvSpPr>
        <p:spPr>
          <a:xfrm rot="20598839">
            <a:off x="6139974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8" name="직사각형 2057">
            <a:extLst>
              <a:ext uri="{FF2B5EF4-FFF2-40B4-BE49-F238E27FC236}">
                <a16:creationId xmlns:a16="http://schemas.microsoft.com/office/drawing/2014/main" id="{33D2B97E-C2FF-69E7-B4A3-FA213C543C0F}"/>
              </a:ext>
            </a:extLst>
          </p:cNvPr>
          <p:cNvSpPr/>
          <p:nvPr/>
        </p:nvSpPr>
        <p:spPr>
          <a:xfrm>
            <a:off x="591584" y="4610461"/>
            <a:ext cx="7556335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47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9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97" name="그림 19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99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202" name="그룹 201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203" name="타원 202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4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5" name="타원 20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7" name="모서리가 둥근 직사각형 206"/>
          <p:cNvSpPr/>
          <p:nvPr/>
        </p:nvSpPr>
        <p:spPr>
          <a:xfrm>
            <a:off x="9186411" y="1078880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TextBox 207"/>
          <p:cNvSpPr txBox="1"/>
          <p:nvPr/>
        </p:nvSpPr>
        <p:spPr>
          <a:xfrm>
            <a:off x="9556381" y="1085877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209" name="타원 208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이등변 삼각형 209"/>
          <p:cNvSpPr/>
          <p:nvPr/>
        </p:nvSpPr>
        <p:spPr>
          <a:xfrm rot="10800000">
            <a:off x="10221144" y="1585855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2" name="그룹 211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213" name="타원 212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이등변 삼각형 21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5" name="TextBox 214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216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91978" y="4926576"/>
            <a:ext cx="914400" cy="914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4375A9C-8401-86EF-F3B5-CC2D61BFD355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ACB0AEB-ACE2-C8B8-DE4D-36035C2E48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30BC593-148F-A311-A0CA-5F18B34F28C4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D5E7BADB-A3FE-23E4-FEFF-DA8152DB7DF2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829005-6856-E005-248F-CFE7188C5D7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FFC6AA-A4EC-4DF3-C694-0E7826BE00A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6440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3424437" y="2921168"/>
            <a:ext cx="53431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/>
              <a:t>이름 입력 화면</a:t>
            </a:r>
          </a:p>
        </p:txBody>
      </p:sp>
    </p:spTree>
    <p:extLst>
      <p:ext uri="{BB962C8B-B14F-4D97-AF65-F5344CB8AC3E}">
        <p14:creationId xmlns:p14="http://schemas.microsoft.com/office/powerpoint/2010/main" val="2850690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14" y="76200"/>
            <a:ext cx="12204184" cy="6781800"/>
          </a:xfrm>
          <a:prstGeom prst="rect">
            <a:avLst/>
          </a:prstGeom>
          <a:gradFill flip="none" rotWithShape="1">
            <a:gsLst>
              <a:gs pos="3500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9110" y="754869"/>
            <a:ext cx="6856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당신의 이름을 입력해주세요</a:t>
            </a:r>
            <a:r>
              <a:rPr lang="en-US" altLang="ko-KR" sz="4000" b="1" dirty="0">
                <a:solidFill>
                  <a:schemeClr val="bg1"/>
                </a:solidFill>
              </a:rPr>
              <a:t>.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3789" y="1724083"/>
            <a:ext cx="2996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이름은 최대 </a:t>
            </a:r>
            <a:r>
              <a:rPr lang="en-US" altLang="ko-KR" sz="1400" dirty="0">
                <a:solidFill>
                  <a:schemeClr val="bg1"/>
                </a:solidFill>
              </a:rPr>
              <a:t>4</a:t>
            </a:r>
            <a:r>
              <a:rPr lang="ko-KR" altLang="en-US" sz="1400" dirty="0">
                <a:solidFill>
                  <a:schemeClr val="bg1"/>
                </a:solidFill>
              </a:rPr>
              <a:t>글자까지 가능합니다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3789" y="2143610"/>
            <a:ext cx="460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게임이 시작되면 입력한 이름으로 진행됩니다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96338" y="17404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791742" y="2192667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3789" y="2563137"/>
            <a:ext cx="4450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입력하지 않으면 </a:t>
            </a:r>
            <a:r>
              <a:rPr lang="en-US" altLang="ko-KR" sz="1400" dirty="0">
                <a:solidFill>
                  <a:schemeClr val="bg1"/>
                </a:solidFill>
              </a:rPr>
              <a:t>[</a:t>
            </a:r>
            <a:r>
              <a:rPr lang="ko-KR" altLang="en-US" sz="1400" dirty="0">
                <a:solidFill>
                  <a:schemeClr val="bg1"/>
                </a:solidFill>
              </a:rPr>
              <a:t>주안</a:t>
            </a:r>
            <a:r>
              <a:rPr lang="en-US" altLang="ko-KR" sz="1400" dirty="0">
                <a:solidFill>
                  <a:schemeClr val="bg1"/>
                </a:solidFill>
              </a:rPr>
              <a:t>]</a:t>
            </a:r>
            <a:r>
              <a:rPr lang="ko-KR" altLang="en-US" sz="1400" dirty="0">
                <a:solidFill>
                  <a:schemeClr val="bg1"/>
                </a:solidFill>
              </a:rPr>
              <a:t>으로 자동 입력됩니다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91742" y="26582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69109" y="3528523"/>
            <a:ext cx="6856593" cy="10530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71925" y="5336937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60958" y="5414323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확인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51120" y="3852343"/>
            <a:ext cx="5019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</a:rPr>
              <a:t>클릭하여 이름을 입력해주세요</a:t>
            </a:r>
            <a:r>
              <a:rPr lang="en-US" altLang="ko-KR" sz="2000" b="1" dirty="0">
                <a:solidFill>
                  <a:schemeClr val="bg2">
                    <a:lumMod val="90000"/>
                  </a:schemeClr>
                </a:solidFill>
              </a:rPr>
              <a:t>.</a:t>
            </a:r>
            <a:endParaRPr lang="ko-KR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23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14" y="76200"/>
            <a:ext cx="12204184" cy="6781800"/>
          </a:xfrm>
          <a:prstGeom prst="rect">
            <a:avLst/>
          </a:prstGeom>
          <a:gradFill flip="none" rotWithShape="1">
            <a:gsLst>
              <a:gs pos="3500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9110" y="754869"/>
            <a:ext cx="6856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당신의 이름을 입력해주세요</a:t>
            </a:r>
            <a:r>
              <a:rPr lang="en-US" altLang="ko-KR" sz="4000" b="1" dirty="0">
                <a:solidFill>
                  <a:schemeClr val="bg1"/>
                </a:solidFill>
              </a:rPr>
              <a:t>.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3789" y="1724083"/>
            <a:ext cx="2996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이름은 최대 </a:t>
            </a: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r>
              <a:rPr lang="ko-KR" altLang="en-US" sz="1400" dirty="0">
                <a:solidFill>
                  <a:schemeClr val="bg1"/>
                </a:solidFill>
              </a:rPr>
              <a:t>글자까지 가능합니다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3789" y="2143610"/>
            <a:ext cx="460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정하면 대화 창에 입력한 이름으로 표시됩니다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96338" y="17404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791742" y="2192667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3789" y="2563137"/>
            <a:ext cx="4450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입력하지 않으면 </a:t>
            </a:r>
            <a:r>
              <a:rPr lang="en-US" altLang="ko-KR" sz="1400" dirty="0">
                <a:solidFill>
                  <a:schemeClr val="bg1"/>
                </a:solidFill>
              </a:rPr>
              <a:t>[</a:t>
            </a:r>
            <a:r>
              <a:rPr lang="ko-KR" altLang="en-US" sz="1400" dirty="0">
                <a:solidFill>
                  <a:schemeClr val="bg1"/>
                </a:solidFill>
              </a:rPr>
              <a:t>주안</a:t>
            </a:r>
            <a:r>
              <a:rPr lang="en-US" altLang="ko-KR" sz="1400" dirty="0">
                <a:solidFill>
                  <a:schemeClr val="bg1"/>
                </a:solidFill>
              </a:rPr>
              <a:t>]</a:t>
            </a:r>
            <a:r>
              <a:rPr lang="ko-KR" altLang="en-US" sz="1400" dirty="0">
                <a:solidFill>
                  <a:schemeClr val="bg1"/>
                </a:solidFill>
              </a:rPr>
              <a:t>으로 자동 입력됩니다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91742" y="26582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69109" y="3528523"/>
            <a:ext cx="6856593" cy="10530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71925" y="5336937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60958" y="5414323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확인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51120" y="3852343"/>
            <a:ext cx="5019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</a:rPr>
              <a:t>클릭하여 이름을 입력해주세요</a:t>
            </a:r>
            <a:r>
              <a:rPr lang="en-US" altLang="ko-KR" sz="2000" b="1" dirty="0">
                <a:solidFill>
                  <a:schemeClr val="bg2">
                    <a:lumMod val="90000"/>
                  </a:schemeClr>
                </a:solidFill>
              </a:rPr>
              <a:t>.</a:t>
            </a:r>
            <a:endParaRPr lang="ko-KR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83CCAD-B533-8B14-7CC3-5606B93855A8}"/>
              </a:ext>
            </a:extLst>
          </p:cNvPr>
          <p:cNvSpPr/>
          <p:nvPr/>
        </p:nvSpPr>
        <p:spPr>
          <a:xfrm>
            <a:off x="0" y="-20009"/>
            <a:ext cx="12192000" cy="6878009"/>
          </a:xfrm>
          <a:prstGeom prst="rect">
            <a:avLst/>
          </a:prstGeom>
          <a:solidFill>
            <a:schemeClr val="tx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5C2928-5D18-E71C-848C-1281BBD19F7B}"/>
              </a:ext>
            </a:extLst>
          </p:cNvPr>
          <p:cNvSpPr txBox="1"/>
          <p:nvPr/>
        </p:nvSpPr>
        <p:spPr>
          <a:xfrm>
            <a:off x="3219662" y="920683"/>
            <a:ext cx="5752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당신의 이름이</a:t>
            </a:r>
            <a:br>
              <a:rPr lang="en-US" altLang="ko-KR" sz="3600" b="1" dirty="0">
                <a:solidFill>
                  <a:schemeClr val="bg1"/>
                </a:solidFill>
              </a:rPr>
            </a:br>
            <a:r>
              <a:rPr lang="en-US" altLang="ko-KR" sz="3600" b="1" dirty="0">
                <a:solidFill>
                  <a:schemeClr val="bg1"/>
                </a:solidFill>
              </a:rPr>
              <a:t>[xxx]</a:t>
            </a:r>
            <a:r>
              <a:rPr lang="ko-KR" altLang="en-US" sz="3600" b="1" dirty="0">
                <a:solidFill>
                  <a:schemeClr val="bg1"/>
                </a:solidFill>
              </a:rPr>
              <a:t>가 맞나요</a:t>
            </a:r>
            <a:r>
              <a:rPr lang="en-US" altLang="ko-KR" sz="3600" b="1" dirty="0">
                <a:solidFill>
                  <a:schemeClr val="bg1"/>
                </a:solidFill>
              </a:rPr>
              <a:t>?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55F3DD09-57FA-5FAF-3636-A9E9919B239F}"/>
              </a:ext>
            </a:extLst>
          </p:cNvPr>
          <p:cNvSpPr/>
          <p:nvPr/>
        </p:nvSpPr>
        <p:spPr>
          <a:xfrm>
            <a:off x="4048081" y="3206799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2FFEB1-1521-17A1-0F7C-6A375FB32048}"/>
              </a:ext>
            </a:extLst>
          </p:cNvPr>
          <p:cNvSpPr/>
          <p:nvPr/>
        </p:nvSpPr>
        <p:spPr>
          <a:xfrm>
            <a:off x="4039175" y="4681814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EF0B5B-7571-801B-65FF-B13FCD9D0066}"/>
              </a:ext>
            </a:extLst>
          </p:cNvPr>
          <p:cNvSpPr txBox="1"/>
          <p:nvPr/>
        </p:nvSpPr>
        <p:spPr>
          <a:xfrm>
            <a:off x="5514758" y="3275564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네</a:t>
            </a:r>
            <a:endParaRPr lang="ko-KR" altLang="en-US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BA10DB-9788-8B73-9F03-331A2593D3A8}"/>
              </a:ext>
            </a:extLst>
          </p:cNvPr>
          <p:cNvSpPr txBox="1"/>
          <p:nvPr/>
        </p:nvSpPr>
        <p:spPr>
          <a:xfrm>
            <a:off x="4968753" y="4756236"/>
            <a:ext cx="2272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아니요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02477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464785" y="29211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/>
              <a:t>대화화면</a:t>
            </a:r>
          </a:p>
        </p:txBody>
      </p:sp>
    </p:spTree>
    <p:extLst>
      <p:ext uri="{BB962C8B-B14F-4D97-AF65-F5344CB8AC3E}">
        <p14:creationId xmlns:p14="http://schemas.microsoft.com/office/powerpoint/2010/main" val="2830686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" y="4266455"/>
            <a:ext cx="12204184" cy="259154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691567" cy="469810"/>
            <a:chOff x="653088" y="3826084"/>
            <a:chExt cx="169156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56811" y="3891712"/>
              <a:ext cx="1387844" cy="338554"/>
            </a:xfrm>
            <a:prstGeom prst="rect">
              <a:avLst/>
            </a:prstGeom>
            <a:noFill/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XXXXX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5059" y="4749457"/>
            <a:ext cx="316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rPr>
              <a:t>응애</a:t>
            </a:r>
            <a:r>
              <a:rPr lang="ko-KR" altLang="en-US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rPr>
              <a:t> 나 주인공</a:t>
            </a:r>
          </a:p>
        </p:txBody>
      </p:sp>
    </p:spTree>
    <p:extLst>
      <p:ext uri="{BB962C8B-B14F-4D97-AF65-F5344CB8AC3E}">
        <p14:creationId xmlns:p14="http://schemas.microsoft.com/office/powerpoint/2010/main" val="1702242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824297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4266455"/>
            <a:ext cx="12204184" cy="259154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391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…..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안녕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endParaRPr lang="ko-KR" altLang="en-US" b="1" dirty="0">
              <a:gradFill flip="none" rotWithShape="1">
                <a:gsLst>
                  <a:gs pos="21000">
                    <a:schemeClr val="accent1">
                      <a:lumMod val="50000"/>
                    </a:schemeClr>
                  </a:gs>
                  <a:gs pos="80000">
                    <a:srgbClr val="4D8381"/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010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824297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-66675"/>
            <a:ext cx="12204184" cy="69246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391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…..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안녕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endParaRPr lang="ko-KR" altLang="en-US" b="1" dirty="0">
              <a:gradFill flip="none" rotWithShape="1">
                <a:gsLst>
                  <a:gs pos="21000">
                    <a:schemeClr val="accent1">
                      <a:lumMod val="50000"/>
                    </a:schemeClr>
                  </a:gs>
                  <a:gs pos="80000">
                    <a:srgbClr val="4D8381"/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64117" y="715294"/>
            <a:ext cx="4493562" cy="752172"/>
            <a:chOff x="3097863" y="2762553"/>
            <a:chExt cx="4493562" cy="752172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652328" y="2969484"/>
              <a:ext cx="13937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1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64117" y="1686418"/>
            <a:ext cx="4493562" cy="752172"/>
            <a:chOff x="3097863" y="2762553"/>
            <a:chExt cx="4493562" cy="752172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039347" y="2968008"/>
              <a:ext cx="2610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-20,000 | </a:t>
              </a:r>
              <a:r>
                <a:rPr lang="ko-KR" altLang="en-US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2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64117" y="2681197"/>
            <a:ext cx="4493562" cy="752172"/>
            <a:chOff x="3097863" y="2762553"/>
            <a:chExt cx="4493562" cy="752172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901234" y="2940867"/>
              <a:ext cx="2677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- 100,000 | </a:t>
              </a:r>
              <a:r>
                <a:rPr lang="ko-KR" altLang="en-US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3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817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건물, 하늘, 야외이(가) 표시된 사진&#10;&#10;자동 생성된 설명">
            <a:extLst>
              <a:ext uri="{FF2B5EF4-FFF2-40B4-BE49-F238E27FC236}">
                <a16:creationId xmlns:a16="http://schemas.microsoft.com/office/drawing/2014/main" id="{5A97F976-430D-BEC6-E7D3-70D217A80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28A9E3-0C30-CF24-C6B3-C1DC96858CA8}"/>
              </a:ext>
            </a:extLst>
          </p:cNvPr>
          <p:cNvSpPr txBox="1"/>
          <p:nvPr/>
        </p:nvSpPr>
        <p:spPr>
          <a:xfrm>
            <a:off x="10375272" y="526006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자동 넘기기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257C14-5D2B-D078-E312-79E66FE8360A}"/>
              </a:ext>
            </a:extLst>
          </p:cNvPr>
          <p:cNvSpPr/>
          <p:nvPr/>
        </p:nvSpPr>
        <p:spPr>
          <a:xfrm>
            <a:off x="11558609" y="5300663"/>
            <a:ext cx="378597" cy="254675"/>
          </a:xfrm>
          <a:prstGeom prst="roundRect">
            <a:avLst/>
          </a:prstGeom>
          <a:solidFill>
            <a:srgbClr val="FFC0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11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F7F667-6304-7C29-D726-6749C14391A8}"/>
              </a:ext>
            </a:extLst>
          </p:cNvPr>
          <p:cNvSpPr/>
          <p:nvPr/>
        </p:nvSpPr>
        <p:spPr>
          <a:xfrm>
            <a:off x="6785794" y="-4762"/>
            <a:ext cx="5406206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610725" y="581025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26837" y="624404"/>
            <a:ext cx="675974" cy="6759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36633" y="590489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시작하기</a:t>
            </a:r>
          </a:p>
        </p:txBody>
      </p:sp>
    </p:spTree>
    <p:extLst>
      <p:ext uri="{BB962C8B-B14F-4D97-AF65-F5344CB8AC3E}">
        <p14:creationId xmlns:p14="http://schemas.microsoft.com/office/powerpoint/2010/main" val="1271989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건물, 하늘, 야외이(가) 표시된 사진&#10;&#10;자동 생성된 설명">
            <a:extLst>
              <a:ext uri="{FF2B5EF4-FFF2-40B4-BE49-F238E27FC236}">
                <a16:creationId xmlns:a16="http://schemas.microsoft.com/office/drawing/2014/main" id="{5A97F976-430D-BEC6-E7D3-70D217A80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28A9E3-0C30-CF24-C6B3-C1DC96858CA8}"/>
              </a:ext>
            </a:extLst>
          </p:cNvPr>
          <p:cNvSpPr txBox="1"/>
          <p:nvPr/>
        </p:nvSpPr>
        <p:spPr>
          <a:xfrm>
            <a:off x="10375272" y="526006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자동 넘기기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257C14-5D2B-D078-E312-79E66FE8360A}"/>
              </a:ext>
            </a:extLst>
          </p:cNvPr>
          <p:cNvSpPr/>
          <p:nvPr/>
        </p:nvSpPr>
        <p:spPr>
          <a:xfrm>
            <a:off x="11558609" y="5300663"/>
            <a:ext cx="378597" cy="25467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102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웹사이트이(가) 표시된 사진&#10;&#10;자동 생성된 설명">
            <a:extLst>
              <a:ext uri="{FF2B5EF4-FFF2-40B4-BE49-F238E27FC236}">
                <a16:creationId xmlns:a16="http://schemas.microsoft.com/office/drawing/2014/main" id="{BA5AD54A-07E6-52A5-5C78-7BA8FDECA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3528DD9-979B-2B2C-A95A-5489B508A974}"/>
              </a:ext>
            </a:extLst>
          </p:cNvPr>
          <p:cNvSpPr/>
          <p:nvPr/>
        </p:nvSpPr>
        <p:spPr>
          <a:xfrm>
            <a:off x="4644429" y="4855280"/>
            <a:ext cx="1086415" cy="356896"/>
          </a:xfrm>
          <a:prstGeom prst="roundRect">
            <a:avLst/>
          </a:prstGeom>
          <a:solidFill>
            <a:srgbClr val="AB9F9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저장하기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AB0A6EA-3266-29CE-C38C-0A822FE24142}"/>
              </a:ext>
            </a:extLst>
          </p:cNvPr>
          <p:cNvSpPr/>
          <p:nvPr/>
        </p:nvSpPr>
        <p:spPr>
          <a:xfrm>
            <a:off x="6343465" y="4855280"/>
            <a:ext cx="1086415" cy="356896"/>
          </a:xfrm>
          <a:prstGeom prst="roundRect">
            <a:avLst/>
          </a:prstGeom>
          <a:solidFill>
            <a:srgbClr val="AB9F9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나가기</a:t>
            </a:r>
            <a:endParaRPr lang="ko-KR" altLang="en-US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49CE9-5E11-65AD-45E4-F6DE1AB71B97}"/>
              </a:ext>
            </a:extLst>
          </p:cNvPr>
          <p:cNvSpPr txBox="1"/>
          <p:nvPr/>
        </p:nvSpPr>
        <p:spPr>
          <a:xfrm>
            <a:off x="10375272" y="526006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자동 넘기기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570CB70-219D-C3A2-2E79-F4E610BD871B}"/>
              </a:ext>
            </a:extLst>
          </p:cNvPr>
          <p:cNvSpPr/>
          <p:nvPr/>
        </p:nvSpPr>
        <p:spPr>
          <a:xfrm>
            <a:off x="11558609" y="5300663"/>
            <a:ext cx="378597" cy="25467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9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건물, 하늘, 야외이(가) 표시된 사진&#10;&#10;자동 생성된 설명">
            <a:extLst>
              <a:ext uri="{FF2B5EF4-FFF2-40B4-BE49-F238E27FC236}">
                <a16:creationId xmlns:a16="http://schemas.microsoft.com/office/drawing/2014/main" id="{5A97F976-430D-BEC6-E7D3-70D217A80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28A9E3-0C30-CF24-C6B3-C1DC96858CA8}"/>
              </a:ext>
            </a:extLst>
          </p:cNvPr>
          <p:cNvSpPr txBox="1"/>
          <p:nvPr/>
        </p:nvSpPr>
        <p:spPr>
          <a:xfrm>
            <a:off x="10375272" y="526006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자동 넘기기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257C14-5D2B-D078-E312-79E66FE8360A}"/>
              </a:ext>
            </a:extLst>
          </p:cNvPr>
          <p:cNvSpPr/>
          <p:nvPr/>
        </p:nvSpPr>
        <p:spPr>
          <a:xfrm>
            <a:off x="11558609" y="5300663"/>
            <a:ext cx="378597" cy="25467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래픽 13" descr="커서 단색으로 채워진">
            <a:extLst>
              <a:ext uri="{FF2B5EF4-FFF2-40B4-BE49-F238E27FC236}">
                <a16:creationId xmlns:a16="http://schemas.microsoft.com/office/drawing/2014/main" id="{C7D0D330-D79B-22B0-E81A-309F721E2F9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4047" y="1718233"/>
            <a:ext cx="675974" cy="67597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ABEFA6C-ED38-FF45-8DE0-9CC893280935}"/>
              </a:ext>
            </a:extLst>
          </p:cNvPr>
          <p:cNvSpPr/>
          <p:nvPr/>
        </p:nvSpPr>
        <p:spPr>
          <a:xfrm>
            <a:off x="99" y="0"/>
            <a:ext cx="12239624" cy="6867525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F4DE71-4408-ED99-6AEC-CBC4A9E57628}"/>
              </a:ext>
            </a:extLst>
          </p:cNvPr>
          <p:cNvSpPr/>
          <p:nvPr/>
        </p:nvSpPr>
        <p:spPr>
          <a:xfrm>
            <a:off x="1361970" y="476250"/>
            <a:ext cx="3162420" cy="2372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5F5482-58C4-67B1-A7BA-3F0C18177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899" y="909358"/>
            <a:ext cx="2962295" cy="1631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A544AF-6D21-0327-A229-43DBFFAAFE13}"/>
              </a:ext>
            </a:extLst>
          </p:cNvPr>
          <p:cNvSpPr txBox="1"/>
          <p:nvPr/>
        </p:nvSpPr>
        <p:spPr>
          <a:xfrm>
            <a:off x="1429342" y="2542853"/>
            <a:ext cx="257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2023.02.10 20:08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B90822-00B5-E851-F739-CC713CBB3B13}"/>
              </a:ext>
            </a:extLst>
          </p:cNvPr>
          <p:cNvSpPr/>
          <p:nvPr/>
        </p:nvSpPr>
        <p:spPr>
          <a:xfrm>
            <a:off x="4879778" y="499852"/>
            <a:ext cx="3162420" cy="2349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E1B3B8-F798-92EF-22BB-6524D3F51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139" y="918883"/>
            <a:ext cx="2962295" cy="1631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28C690-E3F3-CF75-B5CF-C6F0DB3AF654}"/>
              </a:ext>
            </a:extLst>
          </p:cNvPr>
          <p:cNvSpPr txBox="1"/>
          <p:nvPr/>
        </p:nvSpPr>
        <p:spPr>
          <a:xfrm>
            <a:off x="4879777" y="2542853"/>
            <a:ext cx="257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20XX.XX.XX 00:00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BAFE44-63B6-FB05-8DA0-0806A25C1F0E}"/>
              </a:ext>
            </a:extLst>
          </p:cNvPr>
          <p:cNvSpPr/>
          <p:nvPr/>
        </p:nvSpPr>
        <p:spPr>
          <a:xfrm>
            <a:off x="8458269" y="628650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저장 - 무료 화살개 아이콘">
            <a:extLst>
              <a:ext uri="{FF2B5EF4-FFF2-40B4-BE49-F238E27FC236}">
                <a16:creationId xmlns:a16="http://schemas.microsoft.com/office/drawing/2014/main" id="{9E3317AE-48EA-C326-5687-2B93B5195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291" y="1216653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0">
            <a:extLst>
              <a:ext uri="{FF2B5EF4-FFF2-40B4-BE49-F238E27FC236}">
                <a16:creationId xmlns:a16="http://schemas.microsoft.com/office/drawing/2014/main" id="{09F0B958-8ABC-3B4E-340F-3462320234D4}"/>
              </a:ext>
            </a:extLst>
          </p:cNvPr>
          <p:cNvSpPr/>
          <p:nvPr/>
        </p:nvSpPr>
        <p:spPr>
          <a:xfrm>
            <a:off x="1350788" y="436076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FCAE28-C9AD-4BA0-C51F-06CAB14B8D4C}"/>
              </a:ext>
            </a:extLst>
          </p:cNvPr>
          <p:cNvSpPr txBox="1"/>
          <p:nvPr/>
        </p:nvSpPr>
        <p:spPr>
          <a:xfrm>
            <a:off x="1429342" y="499852"/>
            <a:ext cx="236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| </a:t>
            </a:r>
            <a:r>
              <a:rPr lang="ko-KR" altLang="en-US" dirty="0"/>
              <a:t>아찔한 첫 만남</a:t>
            </a:r>
          </a:p>
        </p:txBody>
      </p:sp>
      <p:sp>
        <p:nvSpPr>
          <p:cNvPr id="17" name="모서리가 둥근 직사각형 61">
            <a:extLst>
              <a:ext uri="{FF2B5EF4-FFF2-40B4-BE49-F238E27FC236}">
                <a16:creationId xmlns:a16="http://schemas.microsoft.com/office/drawing/2014/main" id="{23028A87-2DF0-8767-D7F3-1660C26FCB58}"/>
              </a:ext>
            </a:extLst>
          </p:cNvPr>
          <p:cNvSpPr/>
          <p:nvPr/>
        </p:nvSpPr>
        <p:spPr>
          <a:xfrm>
            <a:off x="4857790" y="443705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62">
            <a:extLst>
              <a:ext uri="{FF2B5EF4-FFF2-40B4-BE49-F238E27FC236}">
                <a16:creationId xmlns:a16="http://schemas.microsoft.com/office/drawing/2014/main" id="{A15F526E-DF39-FC08-0A2F-C67868A4566B}"/>
              </a:ext>
            </a:extLst>
          </p:cNvPr>
          <p:cNvSpPr/>
          <p:nvPr/>
        </p:nvSpPr>
        <p:spPr>
          <a:xfrm>
            <a:off x="8439218" y="434180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FD804A-2F2B-EEDD-EE0E-5F00D45ECE7B}"/>
              </a:ext>
            </a:extLst>
          </p:cNvPr>
          <p:cNvSpPr/>
          <p:nvPr/>
        </p:nvSpPr>
        <p:spPr>
          <a:xfrm>
            <a:off x="1376887" y="3332395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저장 - 무료 화살개 아이콘">
            <a:extLst>
              <a:ext uri="{FF2B5EF4-FFF2-40B4-BE49-F238E27FC236}">
                <a16:creationId xmlns:a16="http://schemas.microsoft.com/office/drawing/2014/main" id="{2356B78C-9EFA-CECC-9AE0-2B8D1CEC3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909" y="3920398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모서리가 둥근 직사각형 65">
            <a:extLst>
              <a:ext uri="{FF2B5EF4-FFF2-40B4-BE49-F238E27FC236}">
                <a16:creationId xmlns:a16="http://schemas.microsoft.com/office/drawing/2014/main" id="{26529185-079C-BA51-C937-6417DF9D9351}"/>
              </a:ext>
            </a:extLst>
          </p:cNvPr>
          <p:cNvSpPr/>
          <p:nvPr/>
        </p:nvSpPr>
        <p:spPr>
          <a:xfrm>
            <a:off x="1357836" y="3137925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BD2636-48C2-BC00-EF41-F722F86F9688}"/>
              </a:ext>
            </a:extLst>
          </p:cNvPr>
          <p:cNvSpPr/>
          <p:nvPr/>
        </p:nvSpPr>
        <p:spPr>
          <a:xfrm>
            <a:off x="4895889" y="3326609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 descr="저장 - 무료 화살개 아이콘">
            <a:extLst>
              <a:ext uri="{FF2B5EF4-FFF2-40B4-BE49-F238E27FC236}">
                <a16:creationId xmlns:a16="http://schemas.microsoft.com/office/drawing/2014/main" id="{0C2CAFE6-8272-BFD8-6E0B-AAD8C18D9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11" y="3914612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모서리가 둥근 직사각형 68">
            <a:extLst>
              <a:ext uri="{FF2B5EF4-FFF2-40B4-BE49-F238E27FC236}">
                <a16:creationId xmlns:a16="http://schemas.microsoft.com/office/drawing/2014/main" id="{E52EB26C-C876-CF09-1E29-AE911874587D}"/>
              </a:ext>
            </a:extLst>
          </p:cNvPr>
          <p:cNvSpPr/>
          <p:nvPr/>
        </p:nvSpPr>
        <p:spPr>
          <a:xfrm>
            <a:off x="4876838" y="3132139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97FD46-2EAB-A557-319A-CA9D926CDFE2}"/>
              </a:ext>
            </a:extLst>
          </p:cNvPr>
          <p:cNvSpPr/>
          <p:nvPr/>
        </p:nvSpPr>
        <p:spPr>
          <a:xfrm>
            <a:off x="8477320" y="3326609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" descr="저장 - 무료 화살개 아이콘">
            <a:extLst>
              <a:ext uri="{FF2B5EF4-FFF2-40B4-BE49-F238E27FC236}">
                <a16:creationId xmlns:a16="http://schemas.microsoft.com/office/drawing/2014/main" id="{98B657CB-1549-85ED-5F8E-B4D3D2597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342" y="3914612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71">
            <a:extLst>
              <a:ext uri="{FF2B5EF4-FFF2-40B4-BE49-F238E27FC236}">
                <a16:creationId xmlns:a16="http://schemas.microsoft.com/office/drawing/2014/main" id="{BD91AD6A-4347-9A39-D277-F513D2AF803E}"/>
              </a:ext>
            </a:extLst>
          </p:cNvPr>
          <p:cNvSpPr/>
          <p:nvPr/>
        </p:nvSpPr>
        <p:spPr>
          <a:xfrm>
            <a:off x="8458269" y="3132139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862E6D-0FCC-7B08-F46A-D496FFC3700D}"/>
              </a:ext>
            </a:extLst>
          </p:cNvPr>
          <p:cNvSpPr txBox="1"/>
          <p:nvPr/>
        </p:nvSpPr>
        <p:spPr>
          <a:xfrm>
            <a:off x="4986139" y="511192"/>
            <a:ext cx="236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r>
              <a:rPr lang="ko-KR" altLang="en-US" dirty="0"/>
              <a:t>월 </a:t>
            </a:r>
            <a:r>
              <a:rPr lang="en-US" altLang="ko-KR" dirty="0"/>
              <a:t>| </a:t>
            </a:r>
            <a:r>
              <a:rPr lang="ko-KR" altLang="en-US" dirty="0"/>
              <a:t>에피소드 명</a:t>
            </a:r>
          </a:p>
        </p:txBody>
      </p:sp>
      <p:pic>
        <p:nvPicPr>
          <p:cNvPr id="30" name="그래픽 12" descr="종료 단색으로 채워진">
            <a:extLst>
              <a:ext uri="{FF2B5EF4-FFF2-40B4-BE49-F238E27FC236}">
                <a16:creationId xmlns:a16="http://schemas.microsoft.com/office/drawing/2014/main" id="{3059527C-1BC4-5965-4E8B-9A8A7135AB4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27787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웹사이트이(가) 표시된 사진&#10;&#10;자동 생성된 설명">
            <a:extLst>
              <a:ext uri="{FF2B5EF4-FFF2-40B4-BE49-F238E27FC236}">
                <a16:creationId xmlns:a16="http://schemas.microsoft.com/office/drawing/2014/main" id="{BA5AD54A-07E6-52A5-5C78-7BA8FDECA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3528DD9-979B-2B2C-A95A-5489B508A974}"/>
              </a:ext>
            </a:extLst>
          </p:cNvPr>
          <p:cNvSpPr/>
          <p:nvPr/>
        </p:nvSpPr>
        <p:spPr>
          <a:xfrm>
            <a:off x="4644429" y="4855280"/>
            <a:ext cx="1086415" cy="356896"/>
          </a:xfrm>
          <a:prstGeom prst="roundRect">
            <a:avLst/>
          </a:prstGeom>
          <a:solidFill>
            <a:srgbClr val="AB9F9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저장하기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AB0A6EA-3266-29CE-C38C-0A822FE24142}"/>
              </a:ext>
            </a:extLst>
          </p:cNvPr>
          <p:cNvSpPr/>
          <p:nvPr/>
        </p:nvSpPr>
        <p:spPr>
          <a:xfrm>
            <a:off x="6343465" y="4855280"/>
            <a:ext cx="1086415" cy="356896"/>
          </a:xfrm>
          <a:prstGeom prst="roundRect">
            <a:avLst/>
          </a:prstGeom>
          <a:solidFill>
            <a:srgbClr val="AB9F9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나가기</a:t>
            </a:r>
            <a:endParaRPr lang="ko-KR" altLang="en-US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49CE9-5E11-65AD-45E4-F6DE1AB71B97}"/>
              </a:ext>
            </a:extLst>
          </p:cNvPr>
          <p:cNvSpPr txBox="1"/>
          <p:nvPr/>
        </p:nvSpPr>
        <p:spPr>
          <a:xfrm>
            <a:off x="10375272" y="526006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자동 넘기기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570CB70-219D-C3A2-2E79-F4E610BD871B}"/>
              </a:ext>
            </a:extLst>
          </p:cNvPr>
          <p:cNvSpPr/>
          <p:nvPr/>
        </p:nvSpPr>
        <p:spPr>
          <a:xfrm>
            <a:off x="11558609" y="5300663"/>
            <a:ext cx="378597" cy="25467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B62B21-6071-C7AD-7A97-6E0B2717F885}"/>
              </a:ext>
            </a:extLst>
          </p:cNvPr>
          <p:cNvSpPr/>
          <p:nvPr/>
        </p:nvSpPr>
        <p:spPr>
          <a:xfrm>
            <a:off x="0" y="-20009"/>
            <a:ext cx="12192000" cy="6878009"/>
          </a:xfrm>
          <a:prstGeom prst="rect">
            <a:avLst/>
          </a:prstGeom>
          <a:solidFill>
            <a:schemeClr val="tx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E2B9E0-69B1-3ADD-8481-E17C71092B67}"/>
              </a:ext>
            </a:extLst>
          </p:cNvPr>
          <p:cNvSpPr txBox="1"/>
          <p:nvPr/>
        </p:nvSpPr>
        <p:spPr>
          <a:xfrm>
            <a:off x="2492394" y="920683"/>
            <a:ext cx="7225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해당 슬롯에 파일이 존재합니다</a:t>
            </a:r>
            <a:r>
              <a:rPr lang="en-US" altLang="ko-KR" sz="3600" b="1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정말로 </a:t>
            </a:r>
            <a:r>
              <a:rPr lang="ko-KR" altLang="en-US" sz="3600" b="1" dirty="0" err="1">
                <a:solidFill>
                  <a:schemeClr val="bg1"/>
                </a:solidFill>
              </a:rPr>
              <a:t>저장하시겠습니까</a:t>
            </a:r>
            <a:r>
              <a:rPr lang="en-US" altLang="ko-KR" sz="3600" b="1" dirty="0">
                <a:solidFill>
                  <a:schemeClr val="bg1"/>
                </a:solidFill>
              </a:rPr>
              <a:t>?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19">
            <a:extLst>
              <a:ext uri="{FF2B5EF4-FFF2-40B4-BE49-F238E27FC236}">
                <a16:creationId xmlns:a16="http://schemas.microsoft.com/office/drawing/2014/main" id="{3DECB282-4195-3B67-AF6D-18B658A23DDF}"/>
              </a:ext>
            </a:extLst>
          </p:cNvPr>
          <p:cNvSpPr/>
          <p:nvPr/>
        </p:nvSpPr>
        <p:spPr>
          <a:xfrm>
            <a:off x="4048081" y="3206799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809ACA6D-14CA-EC55-0DD9-F57118A1D149}"/>
              </a:ext>
            </a:extLst>
          </p:cNvPr>
          <p:cNvSpPr/>
          <p:nvPr/>
        </p:nvSpPr>
        <p:spPr>
          <a:xfrm>
            <a:off x="4039175" y="4681814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2936B-5DCD-9421-5062-9C1E6661A835}"/>
              </a:ext>
            </a:extLst>
          </p:cNvPr>
          <p:cNvSpPr txBox="1"/>
          <p:nvPr/>
        </p:nvSpPr>
        <p:spPr>
          <a:xfrm>
            <a:off x="5514758" y="3275564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네</a:t>
            </a:r>
            <a:endParaRPr lang="ko-KR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AB12AE-9A62-D04D-A639-34F6EDE7278E}"/>
              </a:ext>
            </a:extLst>
          </p:cNvPr>
          <p:cNvSpPr txBox="1"/>
          <p:nvPr/>
        </p:nvSpPr>
        <p:spPr>
          <a:xfrm>
            <a:off x="4968753" y="4756236"/>
            <a:ext cx="2272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아니요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645115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웹사이트이(가) 표시된 사진&#10;&#10;자동 생성된 설명">
            <a:extLst>
              <a:ext uri="{FF2B5EF4-FFF2-40B4-BE49-F238E27FC236}">
                <a16:creationId xmlns:a16="http://schemas.microsoft.com/office/drawing/2014/main" id="{BA5AD54A-07E6-52A5-5C78-7BA8FDECA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3528DD9-979B-2B2C-A95A-5489B508A974}"/>
              </a:ext>
            </a:extLst>
          </p:cNvPr>
          <p:cNvSpPr/>
          <p:nvPr/>
        </p:nvSpPr>
        <p:spPr>
          <a:xfrm>
            <a:off x="4644429" y="4855280"/>
            <a:ext cx="1086415" cy="356896"/>
          </a:xfrm>
          <a:prstGeom prst="roundRect">
            <a:avLst/>
          </a:prstGeom>
          <a:solidFill>
            <a:srgbClr val="AB9F9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저장하기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AB0A6EA-3266-29CE-C38C-0A822FE24142}"/>
              </a:ext>
            </a:extLst>
          </p:cNvPr>
          <p:cNvSpPr/>
          <p:nvPr/>
        </p:nvSpPr>
        <p:spPr>
          <a:xfrm>
            <a:off x="6343465" y="4855280"/>
            <a:ext cx="1086415" cy="356896"/>
          </a:xfrm>
          <a:prstGeom prst="roundRect">
            <a:avLst/>
          </a:prstGeom>
          <a:solidFill>
            <a:srgbClr val="AB9F9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나가기</a:t>
            </a:r>
            <a:endParaRPr lang="ko-KR" altLang="en-US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49CE9-5E11-65AD-45E4-F6DE1AB71B97}"/>
              </a:ext>
            </a:extLst>
          </p:cNvPr>
          <p:cNvSpPr txBox="1"/>
          <p:nvPr/>
        </p:nvSpPr>
        <p:spPr>
          <a:xfrm>
            <a:off x="10375272" y="526006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자동 넘기기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570CB70-219D-C3A2-2E79-F4E610BD871B}"/>
              </a:ext>
            </a:extLst>
          </p:cNvPr>
          <p:cNvSpPr/>
          <p:nvPr/>
        </p:nvSpPr>
        <p:spPr>
          <a:xfrm>
            <a:off x="11558609" y="5300663"/>
            <a:ext cx="378597" cy="25467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B62B21-6071-C7AD-7A97-6E0B2717F885}"/>
              </a:ext>
            </a:extLst>
          </p:cNvPr>
          <p:cNvSpPr/>
          <p:nvPr/>
        </p:nvSpPr>
        <p:spPr>
          <a:xfrm>
            <a:off x="0" y="-20009"/>
            <a:ext cx="12192000" cy="6878009"/>
          </a:xfrm>
          <a:prstGeom prst="rect">
            <a:avLst/>
          </a:prstGeom>
          <a:solidFill>
            <a:schemeClr val="tx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E2B9E0-69B1-3ADD-8481-E17C71092B67}"/>
              </a:ext>
            </a:extLst>
          </p:cNvPr>
          <p:cNvSpPr txBox="1"/>
          <p:nvPr/>
        </p:nvSpPr>
        <p:spPr>
          <a:xfrm>
            <a:off x="3219662" y="920683"/>
            <a:ext cx="5752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타이틀 화면으로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돌아가시겠습니까</a:t>
            </a:r>
            <a:r>
              <a:rPr lang="en-US" altLang="ko-KR" sz="3600" b="1" dirty="0">
                <a:solidFill>
                  <a:schemeClr val="bg1"/>
                </a:solidFill>
              </a:rPr>
              <a:t>?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19">
            <a:extLst>
              <a:ext uri="{FF2B5EF4-FFF2-40B4-BE49-F238E27FC236}">
                <a16:creationId xmlns:a16="http://schemas.microsoft.com/office/drawing/2014/main" id="{3DECB282-4195-3B67-AF6D-18B658A23DDF}"/>
              </a:ext>
            </a:extLst>
          </p:cNvPr>
          <p:cNvSpPr/>
          <p:nvPr/>
        </p:nvSpPr>
        <p:spPr>
          <a:xfrm>
            <a:off x="4048081" y="3206799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809ACA6D-14CA-EC55-0DD9-F57118A1D149}"/>
              </a:ext>
            </a:extLst>
          </p:cNvPr>
          <p:cNvSpPr/>
          <p:nvPr/>
        </p:nvSpPr>
        <p:spPr>
          <a:xfrm>
            <a:off x="4039175" y="4681814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2936B-5DCD-9421-5062-9C1E6661A835}"/>
              </a:ext>
            </a:extLst>
          </p:cNvPr>
          <p:cNvSpPr txBox="1"/>
          <p:nvPr/>
        </p:nvSpPr>
        <p:spPr>
          <a:xfrm>
            <a:off x="5514758" y="3275564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네</a:t>
            </a:r>
            <a:endParaRPr lang="ko-KR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AB12AE-9A62-D04D-A639-34F6EDE7278E}"/>
              </a:ext>
            </a:extLst>
          </p:cNvPr>
          <p:cNvSpPr txBox="1"/>
          <p:nvPr/>
        </p:nvSpPr>
        <p:spPr>
          <a:xfrm>
            <a:off x="4968753" y="4756236"/>
            <a:ext cx="2272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아니요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031149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080065" y="2921168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/>
              <a:t>콘텐츠화면</a:t>
            </a:r>
          </a:p>
        </p:txBody>
      </p:sp>
    </p:spTree>
    <p:extLst>
      <p:ext uri="{BB962C8B-B14F-4D97-AF65-F5344CB8AC3E}">
        <p14:creationId xmlns:p14="http://schemas.microsoft.com/office/powerpoint/2010/main" val="2003512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92C6493B-4286-8799-23A2-CD6A7E31964F}"/>
              </a:ext>
            </a:extLst>
          </p:cNvPr>
          <p:cNvSpPr/>
          <p:nvPr/>
        </p:nvSpPr>
        <p:spPr>
          <a:xfrm>
            <a:off x="1047804" y="0"/>
            <a:ext cx="9908108" cy="6858000"/>
          </a:xfrm>
          <a:prstGeom prst="rect">
            <a:avLst/>
          </a:prstGeom>
          <a:solidFill>
            <a:srgbClr val="C1673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F58D10-D6EC-43CD-06B8-80A4E3D4BA8E}"/>
              </a:ext>
            </a:extLst>
          </p:cNvPr>
          <p:cNvSpPr/>
          <p:nvPr/>
        </p:nvSpPr>
        <p:spPr>
          <a:xfrm>
            <a:off x="10409841" y="1976255"/>
            <a:ext cx="1236087" cy="48762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046B928-8CE0-16AB-D0F5-B29834E74E8C}"/>
              </a:ext>
            </a:extLst>
          </p:cNvPr>
          <p:cNvSpPr/>
          <p:nvPr/>
        </p:nvSpPr>
        <p:spPr>
          <a:xfrm>
            <a:off x="825501" y="0"/>
            <a:ext cx="10208896" cy="1279869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AF210BA-F449-FB1A-BAE9-EA56F15B03AE}"/>
              </a:ext>
            </a:extLst>
          </p:cNvPr>
          <p:cNvSpPr/>
          <p:nvPr/>
        </p:nvSpPr>
        <p:spPr>
          <a:xfrm>
            <a:off x="5436370" y="2062"/>
            <a:ext cx="2931623" cy="8945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84B619-E770-34AB-E679-159B327A6F71}"/>
              </a:ext>
            </a:extLst>
          </p:cNvPr>
          <p:cNvSpPr/>
          <p:nvPr/>
        </p:nvSpPr>
        <p:spPr>
          <a:xfrm>
            <a:off x="10955912" y="0"/>
            <a:ext cx="123608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0356AD2-B0EF-AB60-DF1C-4D1ED4A84147}"/>
              </a:ext>
            </a:extLst>
          </p:cNvPr>
          <p:cNvSpPr/>
          <p:nvPr/>
        </p:nvSpPr>
        <p:spPr>
          <a:xfrm>
            <a:off x="-3" y="0"/>
            <a:ext cx="104780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C8D2634-64B0-9B2A-6C17-06AE93B00766}"/>
              </a:ext>
            </a:extLst>
          </p:cNvPr>
          <p:cNvGrpSpPr/>
          <p:nvPr/>
        </p:nvGrpSpPr>
        <p:grpSpPr>
          <a:xfrm>
            <a:off x="5387728" y="840701"/>
            <a:ext cx="3059083" cy="865015"/>
            <a:chOff x="4838699" y="1096680"/>
            <a:chExt cx="2514600" cy="808320"/>
          </a:xfrm>
          <a:solidFill>
            <a:schemeClr val="bg1">
              <a:lumMod val="50000"/>
            </a:schemeClr>
          </a:solidFill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375454-193A-D6CF-F0E7-08F14B47C2C9}"/>
                </a:ext>
              </a:extLst>
            </p:cNvPr>
            <p:cNvSpPr/>
            <p:nvPr/>
          </p:nvSpPr>
          <p:spPr>
            <a:xfrm>
              <a:off x="4976812" y="1685925"/>
              <a:ext cx="2238376" cy="209550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54321C0-3EDC-4388-3314-B017F350F1EC}"/>
                </a:ext>
              </a:extLst>
            </p:cNvPr>
            <p:cNvSpPr/>
            <p:nvPr/>
          </p:nvSpPr>
          <p:spPr>
            <a:xfrm>
              <a:off x="4976811" y="1695450"/>
              <a:ext cx="2238376" cy="20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2E419A-AFB3-C843-F1EC-767D826C5B6A}"/>
                </a:ext>
              </a:extLst>
            </p:cNvPr>
            <p:cNvSpPr/>
            <p:nvPr/>
          </p:nvSpPr>
          <p:spPr>
            <a:xfrm>
              <a:off x="4838699" y="1096680"/>
              <a:ext cx="2514600" cy="69402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3C40688-ED52-9C81-6B6A-754870CE3B14}"/>
              </a:ext>
            </a:extLst>
          </p:cNvPr>
          <p:cNvSpPr/>
          <p:nvPr/>
        </p:nvSpPr>
        <p:spPr>
          <a:xfrm>
            <a:off x="8467327" y="144831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E5D5E86-8316-C996-B68C-488256163A74}"/>
              </a:ext>
            </a:extLst>
          </p:cNvPr>
          <p:cNvGrpSpPr/>
          <p:nvPr/>
        </p:nvGrpSpPr>
        <p:grpSpPr>
          <a:xfrm>
            <a:off x="3908903" y="0"/>
            <a:ext cx="1386760" cy="1626705"/>
            <a:chOff x="2449393" y="0"/>
            <a:chExt cx="1459149" cy="171161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62DD05B-CDDB-CE44-6CCA-38E1C4860906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E4C4664-2536-583C-43E8-F8C8F6CE320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8A490F2-EB7D-DA17-3BB9-909D4CCD6E3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C5C99C8-CE9A-8252-35D0-2FBE4F400BF2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4407C7-1DAD-F2AA-C8C1-27650A20C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781" y="87582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>
            <a:extLst>
              <a:ext uri="{FF2B5EF4-FFF2-40B4-BE49-F238E27FC236}">
                <a16:creationId xmlns:a16="http://schemas.microsoft.com/office/drawing/2014/main" id="{E5E8B5BA-086B-17C5-B6CF-C46881491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81" y="87488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96AC3A05-123D-BAF4-3DF8-C66D63671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581" y="87393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>
            <a:extLst>
              <a:ext uri="{FF2B5EF4-FFF2-40B4-BE49-F238E27FC236}">
                <a16:creationId xmlns:a16="http://schemas.microsoft.com/office/drawing/2014/main" id="{F3EB55F7-BCD9-9EA2-8552-FF1CF237B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81" y="86934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2A22715A-568F-06AC-249D-0AD96828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81" y="86184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>
            <a:extLst>
              <a:ext uri="{FF2B5EF4-FFF2-40B4-BE49-F238E27FC236}">
                <a16:creationId xmlns:a16="http://schemas.microsoft.com/office/drawing/2014/main" id="{02CCF1C6-542D-D2CC-2681-B83E2255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47" y="31823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>
            <a:extLst>
              <a:ext uri="{FF2B5EF4-FFF2-40B4-BE49-F238E27FC236}">
                <a16:creationId xmlns:a16="http://schemas.microsoft.com/office/drawing/2014/main" id="{D2BA7032-1A00-0E24-E94D-EEEDE86D6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547" y="31729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>
            <a:extLst>
              <a:ext uri="{FF2B5EF4-FFF2-40B4-BE49-F238E27FC236}">
                <a16:creationId xmlns:a16="http://schemas.microsoft.com/office/drawing/2014/main" id="{8AF68A41-89D3-BA5B-4B34-119E70F9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47" y="31634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>
            <a:extLst>
              <a:ext uri="{FF2B5EF4-FFF2-40B4-BE49-F238E27FC236}">
                <a16:creationId xmlns:a16="http://schemas.microsoft.com/office/drawing/2014/main" id="{00F28794-9D6F-C171-65DE-52E72DCD0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347" y="31175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>
            <a:extLst>
              <a:ext uri="{FF2B5EF4-FFF2-40B4-BE49-F238E27FC236}">
                <a16:creationId xmlns:a16="http://schemas.microsoft.com/office/drawing/2014/main" id="{2D7A0679-996C-D76A-B8D6-EA4A9A0C3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47" y="323715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그래픽 1043" descr="남성 요리사 단색으로 채워진">
            <a:extLst>
              <a:ext uri="{FF2B5EF4-FFF2-40B4-BE49-F238E27FC236}">
                <a16:creationId xmlns:a16="http://schemas.microsoft.com/office/drawing/2014/main" id="{7A62BFAC-B963-6A2F-6B67-41654E517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5360" y="9051"/>
            <a:ext cx="815756" cy="815756"/>
          </a:xfrm>
          <a:prstGeom prst="rect">
            <a:avLst/>
          </a:prstGeom>
        </p:spPr>
      </p:pic>
      <p:grpSp>
        <p:nvGrpSpPr>
          <p:cNvPr id="1099" name="그룹 1098">
            <a:extLst>
              <a:ext uri="{FF2B5EF4-FFF2-40B4-BE49-F238E27FC236}">
                <a16:creationId xmlns:a16="http://schemas.microsoft.com/office/drawing/2014/main" id="{716E78FA-E4EE-F885-2A09-C7A5C0EA31AA}"/>
              </a:ext>
            </a:extLst>
          </p:cNvPr>
          <p:cNvGrpSpPr/>
          <p:nvPr/>
        </p:nvGrpSpPr>
        <p:grpSpPr>
          <a:xfrm>
            <a:off x="2461751" y="2496546"/>
            <a:ext cx="1490814" cy="1109584"/>
            <a:chOff x="2205405" y="2954911"/>
            <a:chExt cx="1786123" cy="1263559"/>
          </a:xfrm>
        </p:grpSpPr>
        <p:sp>
          <p:nvSpPr>
            <p:cNvPr id="1053" name="순서도: 자기 디스크 1052">
              <a:extLst>
                <a:ext uri="{FF2B5EF4-FFF2-40B4-BE49-F238E27FC236}">
                  <a16:creationId xmlns:a16="http://schemas.microsoft.com/office/drawing/2014/main" id="{D2F9D1C2-AB3E-AA41-BC20-64E946C686B9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타원 1047">
              <a:extLst>
                <a:ext uri="{FF2B5EF4-FFF2-40B4-BE49-F238E27FC236}">
                  <a16:creationId xmlns:a16="http://schemas.microsoft.com/office/drawing/2014/main" id="{D60542B2-CE10-DC42-41B3-1719B28DFF3F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4" name="타원 1053">
            <a:extLst>
              <a:ext uri="{FF2B5EF4-FFF2-40B4-BE49-F238E27FC236}">
                <a16:creationId xmlns:a16="http://schemas.microsoft.com/office/drawing/2014/main" id="{AB1AEA2D-3620-C5C1-91E6-1EE3183DF4DC}"/>
              </a:ext>
            </a:extLst>
          </p:cNvPr>
          <p:cNvSpPr/>
          <p:nvPr/>
        </p:nvSpPr>
        <p:spPr>
          <a:xfrm>
            <a:off x="5662427" y="657926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55" name="타원 1054">
            <a:extLst>
              <a:ext uri="{FF2B5EF4-FFF2-40B4-BE49-F238E27FC236}">
                <a16:creationId xmlns:a16="http://schemas.microsoft.com/office/drawing/2014/main" id="{7820CED0-E37A-4690-9B19-7CC7BAE7A638}"/>
              </a:ext>
            </a:extLst>
          </p:cNvPr>
          <p:cNvSpPr/>
          <p:nvPr/>
        </p:nvSpPr>
        <p:spPr>
          <a:xfrm>
            <a:off x="6622321" y="656150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6" name="타원 1055">
            <a:extLst>
              <a:ext uri="{FF2B5EF4-FFF2-40B4-BE49-F238E27FC236}">
                <a16:creationId xmlns:a16="http://schemas.microsoft.com/office/drawing/2014/main" id="{FBDDA0E7-EA02-291E-E1D7-916C0FA35A33}"/>
              </a:ext>
            </a:extLst>
          </p:cNvPr>
          <p:cNvSpPr/>
          <p:nvPr/>
        </p:nvSpPr>
        <p:spPr>
          <a:xfrm>
            <a:off x="7557014" y="663443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58" name="순서도: 자기 디스크 1057">
            <a:extLst>
              <a:ext uri="{FF2B5EF4-FFF2-40B4-BE49-F238E27FC236}">
                <a16:creationId xmlns:a16="http://schemas.microsoft.com/office/drawing/2014/main" id="{0D53F15F-8F8F-8BB3-CC4F-6188B43CD136}"/>
              </a:ext>
            </a:extLst>
          </p:cNvPr>
          <p:cNvSpPr/>
          <p:nvPr/>
        </p:nvSpPr>
        <p:spPr>
          <a:xfrm>
            <a:off x="3873735" y="306198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9" name="순서도: 자기 디스크 1058">
            <a:extLst>
              <a:ext uri="{FF2B5EF4-FFF2-40B4-BE49-F238E27FC236}">
                <a16:creationId xmlns:a16="http://schemas.microsoft.com/office/drawing/2014/main" id="{5A982910-8A9B-1C82-4E41-BFD0D141CF4D}"/>
              </a:ext>
            </a:extLst>
          </p:cNvPr>
          <p:cNvSpPr/>
          <p:nvPr/>
        </p:nvSpPr>
        <p:spPr>
          <a:xfrm>
            <a:off x="1892284" y="3085789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01FB772F-374F-19E9-0E1E-3DD5ABBD95F1}"/>
              </a:ext>
            </a:extLst>
          </p:cNvPr>
          <p:cNvGrpSpPr/>
          <p:nvPr/>
        </p:nvGrpSpPr>
        <p:grpSpPr>
          <a:xfrm>
            <a:off x="2496456" y="4243"/>
            <a:ext cx="1386760" cy="1626705"/>
            <a:chOff x="2449393" y="0"/>
            <a:chExt cx="1459149" cy="1711619"/>
          </a:xfrm>
        </p:grpSpPr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A4BB667B-AC43-F4C9-2D11-9C06E9F7B8D3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24EC2146-CB0D-E30B-4533-828E059B48F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4B581173-7C06-E5A2-871C-A9C0513DA18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D7DFFFA4-B329-142B-C424-FCE83F783FDE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67" name="Picture 2">
            <a:extLst>
              <a:ext uri="{FF2B5EF4-FFF2-40B4-BE49-F238E27FC236}">
                <a16:creationId xmlns:a16="http://schemas.microsoft.com/office/drawing/2014/main" id="{A30850CE-7E08-A891-BB90-83AEA617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03" y="88388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2">
            <a:extLst>
              <a:ext uri="{FF2B5EF4-FFF2-40B4-BE49-F238E27FC236}">
                <a16:creationId xmlns:a16="http://schemas.microsoft.com/office/drawing/2014/main" id="{F53AFD66-F32D-960D-0847-833E2A8E7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203" y="88293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2">
            <a:extLst>
              <a:ext uri="{FF2B5EF4-FFF2-40B4-BE49-F238E27FC236}">
                <a16:creationId xmlns:a16="http://schemas.microsoft.com/office/drawing/2014/main" id="{0CB48A39-0BE1-7F09-3098-4EFF9F43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03" y="88199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2">
            <a:extLst>
              <a:ext uri="{FF2B5EF4-FFF2-40B4-BE49-F238E27FC236}">
                <a16:creationId xmlns:a16="http://schemas.microsoft.com/office/drawing/2014/main" id="{0F0A05BE-F8CB-4691-0D97-9BEE957FD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03" y="87739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2">
            <a:extLst>
              <a:ext uri="{FF2B5EF4-FFF2-40B4-BE49-F238E27FC236}">
                <a16:creationId xmlns:a16="http://schemas.microsoft.com/office/drawing/2014/main" id="{07EB759F-4BE8-4E8E-2F5E-F122A1C8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403" y="86990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2">
            <a:extLst>
              <a:ext uri="{FF2B5EF4-FFF2-40B4-BE49-F238E27FC236}">
                <a16:creationId xmlns:a16="http://schemas.microsoft.com/office/drawing/2014/main" id="{041823CE-2DFE-0CEF-E7C2-E5D83481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69" y="32629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2">
            <a:extLst>
              <a:ext uri="{FF2B5EF4-FFF2-40B4-BE49-F238E27FC236}">
                <a16:creationId xmlns:a16="http://schemas.microsoft.com/office/drawing/2014/main" id="{F418F311-9EF9-ED09-13E6-2502520B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569" y="32534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2">
            <a:extLst>
              <a:ext uri="{FF2B5EF4-FFF2-40B4-BE49-F238E27FC236}">
                <a16:creationId xmlns:a16="http://schemas.microsoft.com/office/drawing/2014/main" id="{BA09A757-7357-2EE4-580F-49B9DDAD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69" y="32440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2">
            <a:extLst>
              <a:ext uri="{FF2B5EF4-FFF2-40B4-BE49-F238E27FC236}">
                <a16:creationId xmlns:a16="http://schemas.microsoft.com/office/drawing/2014/main" id="{3D9C0BB7-F6CB-B01A-78F6-769A01D74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69" y="31980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2">
            <a:extLst>
              <a:ext uri="{FF2B5EF4-FFF2-40B4-BE49-F238E27FC236}">
                <a16:creationId xmlns:a16="http://schemas.microsoft.com/office/drawing/2014/main" id="{C7CE9C44-E8E3-DFEF-0F4D-40F30D008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69" y="331772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7" name="타원 1076">
            <a:extLst>
              <a:ext uri="{FF2B5EF4-FFF2-40B4-BE49-F238E27FC236}">
                <a16:creationId xmlns:a16="http://schemas.microsoft.com/office/drawing/2014/main" id="{6B2B0265-F125-9AA3-EBD0-1FCBB3783C84}"/>
              </a:ext>
            </a:extLst>
          </p:cNvPr>
          <p:cNvSpPr/>
          <p:nvPr/>
        </p:nvSpPr>
        <p:spPr>
          <a:xfrm>
            <a:off x="4810476" y="1253745"/>
            <a:ext cx="380917" cy="372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맥</a:t>
            </a:r>
          </a:p>
        </p:txBody>
      </p:sp>
      <p:sp>
        <p:nvSpPr>
          <p:cNvPr id="1078" name="타원 1077">
            <a:extLst>
              <a:ext uri="{FF2B5EF4-FFF2-40B4-BE49-F238E27FC236}">
                <a16:creationId xmlns:a16="http://schemas.microsoft.com/office/drawing/2014/main" id="{F62F8A36-23FB-AC76-E199-3D14479763E0}"/>
              </a:ext>
            </a:extLst>
          </p:cNvPr>
          <p:cNvSpPr/>
          <p:nvPr/>
        </p:nvSpPr>
        <p:spPr>
          <a:xfrm>
            <a:off x="3461160" y="1279869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</a:t>
            </a:r>
          </a:p>
        </p:txBody>
      </p:sp>
      <p:grpSp>
        <p:nvGrpSpPr>
          <p:cNvPr id="1100" name="그룹 1099">
            <a:extLst>
              <a:ext uri="{FF2B5EF4-FFF2-40B4-BE49-F238E27FC236}">
                <a16:creationId xmlns:a16="http://schemas.microsoft.com/office/drawing/2014/main" id="{0C0724EC-1421-E8A4-A46D-CAEF65E37E16}"/>
              </a:ext>
            </a:extLst>
          </p:cNvPr>
          <p:cNvGrpSpPr/>
          <p:nvPr/>
        </p:nvGrpSpPr>
        <p:grpSpPr>
          <a:xfrm>
            <a:off x="2616263" y="4225361"/>
            <a:ext cx="1490814" cy="1109584"/>
            <a:chOff x="2205405" y="2954911"/>
            <a:chExt cx="1786123" cy="1263559"/>
          </a:xfrm>
        </p:grpSpPr>
        <p:sp>
          <p:nvSpPr>
            <p:cNvPr id="1101" name="순서도: 자기 디스크 1100">
              <a:extLst>
                <a:ext uri="{FF2B5EF4-FFF2-40B4-BE49-F238E27FC236}">
                  <a16:creationId xmlns:a16="http://schemas.microsoft.com/office/drawing/2014/main" id="{CB5F5AB3-34B3-65FD-92AD-A9DBFAE28F1E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2" name="타원 1101">
              <a:extLst>
                <a:ext uri="{FF2B5EF4-FFF2-40B4-BE49-F238E27FC236}">
                  <a16:creationId xmlns:a16="http://schemas.microsoft.com/office/drawing/2014/main" id="{DFD351B1-BA16-A91D-EEDE-B2CE38D3468B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3" name="순서도: 자기 디스크 1102">
            <a:extLst>
              <a:ext uri="{FF2B5EF4-FFF2-40B4-BE49-F238E27FC236}">
                <a16:creationId xmlns:a16="http://schemas.microsoft.com/office/drawing/2014/main" id="{A85DD159-DC04-45E1-D35A-195A81051C47}"/>
              </a:ext>
            </a:extLst>
          </p:cNvPr>
          <p:cNvSpPr/>
          <p:nvPr/>
        </p:nvSpPr>
        <p:spPr>
          <a:xfrm>
            <a:off x="4028247" y="479080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4" name="순서도: 자기 디스크 1103">
            <a:extLst>
              <a:ext uri="{FF2B5EF4-FFF2-40B4-BE49-F238E27FC236}">
                <a16:creationId xmlns:a16="http://schemas.microsoft.com/office/drawing/2014/main" id="{06589D76-7340-6CF0-AC10-53ED213006D3}"/>
              </a:ext>
            </a:extLst>
          </p:cNvPr>
          <p:cNvSpPr/>
          <p:nvPr/>
        </p:nvSpPr>
        <p:spPr>
          <a:xfrm>
            <a:off x="2046796" y="481460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EF45C47D-6CF8-9CCD-6CE3-1B8F127AF425}"/>
              </a:ext>
            </a:extLst>
          </p:cNvPr>
          <p:cNvGrpSpPr/>
          <p:nvPr/>
        </p:nvGrpSpPr>
        <p:grpSpPr>
          <a:xfrm>
            <a:off x="7483647" y="4216251"/>
            <a:ext cx="1490814" cy="1109584"/>
            <a:chOff x="2205405" y="2954911"/>
            <a:chExt cx="1786123" cy="1263559"/>
          </a:xfrm>
        </p:grpSpPr>
        <p:sp>
          <p:nvSpPr>
            <p:cNvPr id="1106" name="순서도: 자기 디스크 1105">
              <a:extLst>
                <a:ext uri="{FF2B5EF4-FFF2-40B4-BE49-F238E27FC236}">
                  <a16:creationId xmlns:a16="http://schemas.microsoft.com/office/drawing/2014/main" id="{608FB88F-0CB0-406F-32DD-99903C1B361D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타원 1106">
              <a:extLst>
                <a:ext uri="{FF2B5EF4-FFF2-40B4-BE49-F238E27FC236}">
                  <a16:creationId xmlns:a16="http://schemas.microsoft.com/office/drawing/2014/main" id="{F023BB18-EC35-7E76-0CAC-6D6F329D1325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8" name="순서도: 자기 디스크 1107">
            <a:extLst>
              <a:ext uri="{FF2B5EF4-FFF2-40B4-BE49-F238E27FC236}">
                <a16:creationId xmlns:a16="http://schemas.microsoft.com/office/drawing/2014/main" id="{CEFE3593-03D9-7288-A83D-795705A3E3DB}"/>
              </a:ext>
            </a:extLst>
          </p:cNvPr>
          <p:cNvSpPr/>
          <p:nvPr/>
        </p:nvSpPr>
        <p:spPr>
          <a:xfrm>
            <a:off x="8895631" y="478169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9" name="순서도: 자기 디스크 1108">
            <a:extLst>
              <a:ext uri="{FF2B5EF4-FFF2-40B4-BE49-F238E27FC236}">
                <a16:creationId xmlns:a16="http://schemas.microsoft.com/office/drawing/2014/main" id="{BB549CB1-397E-BFF8-DC9B-F3701E93D899}"/>
              </a:ext>
            </a:extLst>
          </p:cNvPr>
          <p:cNvSpPr/>
          <p:nvPr/>
        </p:nvSpPr>
        <p:spPr>
          <a:xfrm>
            <a:off x="6914180" y="480549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0" name="그룹 1109">
            <a:extLst>
              <a:ext uri="{FF2B5EF4-FFF2-40B4-BE49-F238E27FC236}">
                <a16:creationId xmlns:a16="http://schemas.microsoft.com/office/drawing/2014/main" id="{E1BBC9C0-C886-ED68-41F7-669C0D090B00}"/>
              </a:ext>
            </a:extLst>
          </p:cNvPr>
          <p:cNvGrpSpPr/>
          <p:nvPr/>
        </p:nvGrpSpPr>
        <p:grpSpPr>
          <a:xfrm>
            <a:off x="7417447" y="2324292"/>
            <a:ext cx="1490814" cy="1109584"/>
            <a:chOff x="2205405" y="2954911"/>
            <a:chExt cx="1786123" cy="1263559"/>
          </a:xfrm>
        </p:grpSpPr>
        <p:sp>
          <p:nvSpPr>
            <p:cNvPr id="1111" name="순서도: 자기 디스크 1110">
              <a:extLst>
                <a:ext uri="{FF2B5EF4-FFF2-40B4-BE49-F238E27FC236}">
                  <a16:creationId xmlns:a16="http://schemas.microsoft.com/office/drawing/2014/main" id="{BEE46FED-C03C-A986-6F08-9EA269A2FDD3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타원 1111">
              <a:extLst>
                <a:ext uri="{FF2B5EF4-FFF2-40B4-BE49-F238E27FC236}">
                  <a16:creationId xmlns:a16="http://schemas.microsoft.com/office/drawing/2014/main" id="{F08CF708-AA2B-1C4B-EB1B-4238DEF0BDFE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13" name="순서도: 자기 디스크 1112">
            <a:extLst>
              <a:ext uri="{FF2B5EF4-FFF2-40B4-BE49-F238E27FC236}">
                <a16:creationId xmlns:a16="http://schemas.microsoft.com/office/drawing/2014/main" id="{10915505-0FA6-744D-69C9-9FDF189F9EE3}"/>
              </a:ext>
            </a:extLst>
          </p:cNvPr>
          <p:cNvSpPr/>
          <p:nvPr/>
        </p:nvSpPr>
        <p:spPr>
          <a:xfrm>
            <a:off x="8829431" y="2889731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4" name="순서도: 자기 디스크 1113">
            <a:extLst>
              <a:ext uri="{FF2B5EF4-FFF2-40B4-BE49-F238E27FC236}">
                <a16:creationId xmlns:a16="http://schemas.microsoft.com/office/drawing/2014/main" id="{38F9BCD8-0884-5D3D-EF65-3D67932288F4}"/>
              </a:ext>
            </a:extLst>
          </p:cNvPr>
          <p:cNvSpPr/>
          <p:nvPr/>
        </p:nvSpPr>
        <p:spPr>
          <a:xfrm>
            <a:off x="6847980" y="291353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순서도: 자기 디스크 1114">
            <a:extLst>
              <a:ext uri="{FF2B5EF4-FFF2-40B4-BE49-F238E27FC236}">
                <a16:creationId xmlns:a16="http://schemas.microsoft.com/office/drawing/2014/main" id="{AB1EA00B-2DAC-30DB-F73D-EBB085B9E4AF}"/>
              </a:ext>
            </a:extLst>
          </p:cNvPr>
          <p:cNvSpPr/>
          <p:nvPr/>
        </p:nvSpPr>
        <p:spPr>
          <a:xfrm>
            <a:off x="7867900" y="3259618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F043524C-CDCC-6B1E-7114-7656F51099A3}"/>
              </a:ext>
            </a:extLst>
          </p:cNvPr>
          <p:cNvSpPr/>
          <p:nvPr/>
        </p:nvSpPr>
        <p:spPr>
          <a:xfrm rot="5400000">
            <a:off x="-2433691" y="3357113"/>
            <a:ext cx="6812373" cy="150616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ECF9CD4A-532B-C13E-17FC-319EF20AC9C5}"/>
              </a:ext>
            </a:extLst>
          </p:cNvPr>
          <p:cNvSpPr/>
          <p:nvPr/>
        </p:nvSpPr>
        <p:spPr>
          <a:xfrm rot="5400000">
            <a:off x="7909392" y="4317284"/>
            <a:ext cx="4831005" cy="177978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D320DD1B-F7C4-BEC8-EA47-91F79A6D2C6D}"/>
              </a:ext>
            </a:extLst>
          </p:cNvPr>
          <p:cNvSpPr/>
          <p:nvPr/>
        </p:nvSpPr>
        <p:spPr>
          <a:xfrm>
            <a:off x="897188" y="6721259"/>
            <a:ext cx="9512654" cy="163447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1" name="그룹 1120">
            <a:extLst>
              <a:ext uri="{FF2B5EF4-FFF2-40B4-BE49-F238E27FC236}">
                <a16:creationId xmlns:a16="http://schemas.microsoft.com/office/drawing/2014/main" id="{27F253DD-3301-3948-D22D-C243635B47F9}"/>
              </a:ext>
            </a:extLst>
          </p:cNvPr>
          <p:cNvGrpSpPr/>
          <p:nvPr/>
        </p:nvGrpSpPr>
        <p:grpSpPr>
          <a:xfrm>
            <a:off x="1075282" y="3750"/>
            <a:ext cx="1386760" cy="1626705"/>
            <a:chOff x="2449393" y="0"/>
            <a:chExt cx="1459149" cy="1711619"/>
          </a:xfrm>
        </p:grpSpPr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69EE28D4-FBA1-A503-780D-E1CF5035D904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E8D66AB3-D366-FCEC-ED64-0777345E397D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CD01908-58B2-974A-031B-DE5403033719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2089C10E-5AC0-412F-B4F1-80090AEC1D74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" name="Picture 2">
            <a:extLst>
              <a:ext uri="{FF2B5EF4-FFF2-40B4-BE49-F238E27FC236}">
                <a16:creationId xmlns:a16="http://schemas.microsoft.com/office/drawing/2014/main" id="{F68E1E7F-7353-A02A-C930-1B1DB09D2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29" y="88338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" name="Picture 2">
            <a:extLst>
              <a:ext uri="{FF2B5EF4-FFF2-40B4-BE49-F238E27FC236}">
                <a16:creationId xmlns:a16="http://schemas.microsoft.com/office/drawing/2014/main" id="{6E8275EC-F2A1-D52F-881C-A6820F38C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29" y="88244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" name="Picture 2">
            <a:extLst>
              <a:ext uri="{FF2B5EF4-FFF2-40B4-BE49-F238E27FC236}">
                <a16:creationId xmlns:a16="http://schemas.microsoft.com/office/drawing/2014/main" id="{173D2C63-E18B-62A8-5DF8-6117A092E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429" y="88150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" name="Picture 2">
            <a:extLst>
              <a:ext uri="{FF2B5EF4-FFF2-40B4-BE49-F238E27FC236}">
                <a16:creationId xmlns:a16="http://schemas.microsoft.com/office/drawing/2014/main" id="{4591EB7F-C7F7-679A-78BF-C8720F963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29" y="87690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" name="Picture 2">
            <a:extLst>
              <a:ext uri="{FF2B5EF4-FFF2-40B4-BE49-F238E27FC236}">
                <a16:creationId xmlns:a16="http://schemas.microsoft.com/office/drawing/2014/main" id="{AF70C203-923D-4789-4077-E04709308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29" y="86941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1" name="Picture 2">
            <a:extLst>
              <a:ext uri="{FF2B5EF4-FFF2-40B4-BE49-F238E27FC236}">
                <a16:creationId xmlns:a16="http://schemas.microsoft.com/office/drawing/2014/main" id="{81D975C1-27AF-CCCF-29F9-158CD4F58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95" y="32579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" name="Picture 2">
            <a:extLst>
              <a:ext uri="{FF2B5EF4-FFF2-40B4-BE49-F238E27FC236}">
                <a16:creationId xmlns:a16="http://schemas.microsoft.com/office/drawing/2014/main" id="{BABEE4C8-AF40-B2A1-6723-9661E754A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95" y="32485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3" name="Picture 2">
            <a:extLst>
              <a:ext uri="{FF2B5EF4-FFF2-40B4-BE49-F238E27FC236}">
                <a16:creationId xmlns:a16="http://schemas.microsoft.com/office/drawing/2014/main" id="{E145799B-0518-1517-EA99-01F8A166C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95" y="32391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4" name="Picture 2">
            <a:extLst>
              <a:ext uri="{FF2B5EF4-FFF2-40B4-BE49-F238E27FC236}">
                <a16:creationId xmlns:a16="http://schemas.microsoft.com/office/drawing/2014/main" id="{20FE9EA0-FBCA-CB12-724C-6C8650351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195" y="31931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5" name="Picture 2">
            <a:extLst>
              <a:ext uri="{FF2B5EF4-FFF2-40B4-BE49-F238E27FC236}">
                <a16:creationId xmlns:a16="http://schemas.microsoft.com/office/drawing/2014/main" id="{17789F46-FF8D-9F0F-EECE-91A7162F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95" y="33127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6" name="타원 1135">
            <a:extLst>
              <a:ext uri="{FF2B5EF4-FFF2-40B4-BE49-F238E27FC236}">
                <a16:creationId xmlns:a16="http://schemas.microsoft.com/office/drawing/2014/main" id="{AA8E30B6-2E2D-EE58-1F08-05742E45B24C}"/>
              </a:ext>
            </a:extLst>
          </p:cNvPr>
          <p:cNvSpPr/>
          <p:nvPr/>
        </p:nvSpPr>
        <p:spPr>
          <a:xfrm>
            <a:off x="2039986" y="1279376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와</a:t>
            </a:r>
          </a:p>
        </p:txBody>
      </p:sp>
      <p:sp>
        <p:nvSpPr>
          <p:cNvPr id="1137" name="직사각형 1136">
            <a:extLst>
              <a:ext uri="{FF2B5EF4-FFF2-40B4-BE49-F238E27FC236}">
                <a16:creationId xmlns:a16="http://schemas.microsoft.com/office/drawing/2014/main" id="{870D8E7D-6A36-807F-D03D-2D9A5D6E80D1}"/>
              </a:ext>
            </a:extLst>
          </p:cNvPr>
          <p:cNvSpPr/>
          <p:nvPr/>
        </p:nvSpPr>
        <p:spPr>
          <a:xfrm>
            <a:off x="9323082" y="238440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A08F1B-51C6-7C52-139A-A4309E4C78DD}"/>
              </a:ext>
            </a:extLst>
          </p:cNvPr>
          <p:cNvSpPr/>
          <p:nvPr/>
        </p:nvSpPr>
        <p:spPr>
          <a:xfrm>
            <a:off x="-5" y="-51000"/>
            <a:ext cx="12192005" cy="6935706"/>
          </a:xfrm>
          <a:prstGeom prst="rect">
            <a:avLst/>
          </a:prstGeom>
          <a:gradFill>
            <a:gsLst>
              <a:gs pos="0">
                <a:schemeClr val="tx1">
                  <a:alpha val="29000"/>
                </a:schemeClr>
              </a:gs>
              <a:gs pos="100000">
                <a:schemeClr val="accent2">
                  <a:lumMod val="50000"/>
                  <a:alpha val="32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사다리꼴 1046">
            <a:extLst>
              <a:ext uri="{FF2B5EF4-FFF2-40B4-BE49-F238E27FC236}">
                <a16:creationId xmlns:a16="http://schemas.microsoft.com/office/drawing/2014/main" id="{482288B1-BE56-7FA9-52E4-B3647B07A707}"/>
              </a:ext>
            </a:extLst>
          </p:cNvPr>
          <p:cNvSpPr/>
          <p:nvPr/>
        </p:nvSpPr>
        <p:spPr>
          <a:xfrm>
            <a:off x="5014074" y="26234"/>
            <a:ext cx="3809378" cy="1723167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5" name="사다리꼴 1044">
            <a:extLst>
              <a:ext uri="{FF2B5EF4-FFF2-40B4-BE49-F238E27FC236}">
                <a16:creationId xmlns:a16="http://schemas.microsoft.com/office/drawing/2014/main" id="{82252071-DEF8-DA1C-D7E7-03613AAD5933}"/>
              </a:ext>
            </a:extLst>
          </p:cNvPr>
          <p:cNvSpPr/>
          <p:nvPr/>
        </p:nvSpPr>
        <p:spPr>
          <a:xfrm rot="5400000">
            <a:off x="8326717" y="47036"/>
            <a:ext cx="3160756" cy="2066449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36F73936-31D7-A210-9C95-C589A63A504A}"/>
              </a:ext>
            </a:extLst>
          </p:cNvPr>
          <p:cNvGrpSpPr/>
          <p:nvPr/>
        </p:nvGrpSpPr>
        <p:grpSpPr>
          <a:xfrm>
            <a:off x="10510411" y="41743"/>
            <a:ext cx="1581843" cy="566222"/>
            <a:chOff x="7931451" y="-22343"/>
            <a:chExt cx="1581843" cy="619641"/>
          </a:xfrm>
        </p:grpSpPr>
        <p:sp>
          <p:nvSpPr>
            <p:cNvPr id="1142" name="모서리가 둥근 직사각형 42">
              <a:extLst>
                <a:ext uri="{FF2B5EF4-FFF2-40B4-BE49-F238E27FC236}">
                  <a16:creationId xmlns:a16="http://schemas.microsoft.com/office/drawing/2014/main" id="{E2F0C636-72A9-F03D-0510-E556206F47CD}"/>
                </a:ext>
              </a:extLst>
            </p:cNvPr>
            <p:cNvSpPr/>
            <p:nvPr/>
          </p:nvSpPr>
          <p:spPr>
            <a:xfrm>
              <a:off x="7931451" y="-22343"/>
              <a:ext cx="1581843" cy="619641"/>
            </a:xfrm>
            <a:prstGeom prst="roundRect">
              <a:avLst>
                <a:gd name="adj" fmla="val 31583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48" name="그룹 1147">
              <a:extLst>
                <a:ext uri="{FF2B5EF4-FFF2-40B4-BE49-F238E27FC236}">
                  <a16:creationId xmlns:a16="http://schemas.microsoft.com/office/drawing/2014/main" id="{BAC91997-A8F4-7335-2671-B1ABD297C46E}"/>
                </a:ext>
              </a:extLst>
            </p:cNvPr>
            <p:cNvGrpSpPr/>
            <p:nvPr/>
          </p:nvGrpSpPr>
          <p:grpSpPr>
            <a:xfrm>
              <a:off x="8234736" y="77117"/>
              <a:ext cx="1082943" cy="422167"/>
              <a:chOff x="10980164" y="6190986"/>
              <a:chExt cx="1082943" cy="422167"/>
            </a:xfrm>
          </p:grpSpPr>
          <p:grpSp>
            <p:nvGrpSpPr>
              <p:cNvPr id="1149" name="그룹 1148">
                <a:extLst>
                  <a:ext uri="{FF2B5EF4-FFF2-40B4-BE49-F238E27FC236}">
                    <a16:creationId xmlns:a16="http://schemas.microsoft.com/office/drawing/2014/main" id="{B7C5D6D3-3B66-209F-EBB8-6439A0522EFD}"/>
                  </a:ext>
                </a:extLst>
              </p:cNvPr>
              <p:cNvGrpSpPr/>
              <p:nvPr/>
            </p:nvGrpSpPr>
            <p:grpSpPr>
              <a:xfrm>
                <a:off x="11635026" y="6194224"/>
                <a:ext cx="428081" cy="418929"/>
                <a:chOff x="9042956" y="5808406"/>
                <a:chExt cx="480074" cy="469810"/>
              </a:xfrm>
            </p:grpSpPr>
            <p:sp>
              <p:nvSpPr>
                <p:cNvPr id="1152" name="타원 1151">
                  <a:extLst>
                    <a:ext uri="{FF2B5EF4-FFF2-40B4-BE49-F238E27FC236}">
                      <a16:creationId xmlns:a16="http://schemas.microsoft.com/office/drawing/2014/main" id="{06C952C4-0EFB-E195-1B3F-24BBCD6AB11D}"/>
                    </a:ext>
                  </a:extLst>
                </p:cNvPr>
                <p:cNvSpPr/>
                <p:nvPr/>
              </p:nvSpPr>
              <p:spPr>
                <a:xfrm>
                  <a:off x="9042956" y="5808406"/>
                  <a:ext cx="480074" cy="469810"/>
                </a:xfrm>
                <a:prstGeom prst="ellipse">
                  <a:avLst/>
                </a:prstGeom>
                <a:gradFill flip="none" rotWithShape="1">
                  <a:gsLst>
                    <a:gs pos="50441">
                      <a:srgbClr val="FF98A7"/>
                    </a:gs>
                    <a:gs pos="21000">
                      <a:srgbClr val="FF85BC"/>
                    </a:gs>
                    <a:gs pos="8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857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53" name="Picture 2" descr="톱니 바퀴 - 무료 개 아이콘">
                  <a:extLst>
                    <a:ext uri="{FF2B5EF4-FFF2-40B4-BE49-F238E27FC236}">
                      <a16:creationId xmlns:a16="http://schemas.microsoft.com/office/drawing/2014/main" id="{06FF5C5E-BBDD-A9BF-8167-565F05FDD3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6749" y="5889863"/>
                  <a:ext cx="332487" cy="3324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51" name="타원 1150">
                <a:extLst>
                  <a:ext uri="{FF2B5EF4-FFF2-40B4-BE49-F238E27FC236}">
                    <a16:creationId xmlns:a16="http://schemas.microsoft.com/office/drawing/2014/main" id="{EB55399C-AA2A-F3DF-4FE7-B24C2B0E4592}"/>
                  </a:ext>
                </a:extLst>
              </p:cNvPr>
              <p:cNvSpPr/>
              <p:nvPr/>
            </p:nvSpPr>
            <p:spPr>
              <a:xfrm>
                <a:off x="10980164" y="6190986"/>
                <a:ext cx="428081" cy="418929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55" name="그래픽 12" descr="종료 단색으로 채워진">
              <a:extLst>
                <a:ext uri="{FF2B5EF4-FFF2-40B4-BE49-F238E27FC236}">
                  <a16:creationId xmlns:a16="http://schemas.microsoft.com/office/drawing/2014/main" id="{065AB0D5-5D8A-1E20-A223-7EA48B481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8250603" y="89921"/>
              <a:ext cx="393319" cy="3933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05520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92C6493B-4286-8799-23A2-CD6A7E31964F}"/>
              </a:ext>
            </a:extLst>
          </p:cNvPr>
          <p:cNvSpPr/>
          <p:nvPr/>
        </p:nvSpPr>
        <p:spPr>
          <a:xfrm>
            <a:off x="1047804" y="0"/>
            <a:ext cx="9908108" cy="6858000"/>
          </a:xfrm>
          <a:prstGeom prst="rect">
            <a:avLst/>
          </a:prstGeom>
          <a:solidFill>
            <a:srgbClr val="C1673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F58D10-D6EC-43CD-06B8-80A4E3D4BA8E}"/>
              </a:ext>
            </a:extLst>
          </p:cNvPr>
          <p:cNvSpPr/>
          <p:nvPr/>
        </p:nvSpPr>
        <p:spPr>
          <a:xfrm>
            <a:off x="10409841" y="1976255"/>
            <a:ext cx="1236087" cy="48762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046B928-8CE0-16AB-D0F5-B29834E74E8C}"/>
              </a:ext>
            </a:extLst>
          </p:cNvPr>
          <p:cNvSpPr/>
          <p:nvPr/>
        </p:nvSpPr>
        <p:spPr>
          <a:xfrm>
            <a:off x="825501" y="0"/>
            <a:ext cx="10208896" cy="1279869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AF210BA-F449-FB1A-BAE9-EA56F15B03AE}"/>
              </a:ext>
            </a:extLst>
          </p:cNvPr>
          <p:cNvSpPr/>
          <p:nvPr/>
        </p:nvSpPr>
        <p:spPr>
          <a:xfrm>
            <a:off x="5436370" y="2062"/>
            <a:ext cx="2931623" cy="8945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84B619-E770-34AB-E679-159B327A6F71}"/>
              </a:ext>
            </a:extLst>
          </p:cNvPr>
          <p:cNvSpPr/>
          <p:nvPr/>
        </p:nvSpPr>
        <p:spPr>
          <a:xfrm>
            <a:off x="10955912" y="0"/>
            <a:ext cx="123608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0356AD2-B0EF-AB60-DF1C-4D1ED4A84147}"/>
              </a:ext>
            </a:extLst>
          </p:cNvPr>
          <p:cNvSpPr/>
          <p:nvPr/>
        </p:nvSpPr>
        <p:spPr>
          <a:xfrm>
            <a:off x="-3" y="0"/>
            <a:ext cx="104780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C8D2634-64B0-9B2A-6C17-06AE93B00766}"/>
              </a:ext>
            </a:extLst>
          </p:cNvPr>
          <p:cNvGrpSpPr/>
          <p:nvPr/>
        </p:nvGrpSpPr>
        <p:grpSpPr>
          <a:xfrm>
            <a:off x="5387728" y="840701"/>
            <a:ext cx="3059083" cy="865015"/>
            <a:chOff x="4838699" y="1096680"/>
            <a:chExt cx="2514600" cy="808320"/>
          </a:xfrm>
          <a:solidFill>
            <a:schemeClr val="bg1">
              <a:lumMod val="50000"/>
            </a:schemeClr>
          </a:solidFill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375454-193A-D6CF-F0E7-08F14B47C2C9}"/>
                </a:ext>
              </a:extLst>
            </p:cNvPr>
            <p:cNvSpPr/>
            <p:nvPr/>
          </p:nvSpPr>
          <p:spPr>
            <a:xfrm>
              <a:off x="4976812" y="1685925"/>
              <a:ext cx="2238376" cy="209550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54321C0-3EDC-4388-3314-B017F350F1EC}"/>
                </a:ext>
              </a:extLst>
            </p:cNvPr>
            <p:cNvSpPr/>
            <p:nvPr/>
          </p:nvSpPr>
          <p:spPr>
            <a:xfrm>
              <a:off x="4976811" y="1695450"/>
              <a:ext cx="2238376" cy="20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2E419A-AFB3-C843-F1EC-767D826C5B6A}"/>
                </a:ext>
              </a:extLst>
            </p:cNvPr>
            <p:cNvSpPr/>
            <p:nvPr/>
          </p:nvSpPr>
          <p:spPr>
            <a:xfrm>
              <a:off x="4838699" y="1096680"/>
              <a:ext cx="2514600" cy="69402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3C40688-ED52-9C81-6B6A-754870CE3B14}"/>
              </a:ext>
            </a:extLst>
          </p:cNvPr>
          <p:cNvSpPr/>
          <p:nvPr/>
        </p:nvSpPr>
        <p:spPr>
          <a:xfrm>
            <a:off x="8467327" y="144831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E5D5E86-8316-C996-B68C-488256163A74}"/>
              </a:ext>
            </a:extLst>
          </p:cNvPr>
          <p:cNvGrpSpPr/>
          <p:nvPr/>
        </p:nvGrpSpPr>
        <p:grpSpPr>
          <a:xfrm>
            <a:off x="3908903" y="0"/>
            <a:ext cx="1386760" cy="1626705"/>
            <a:chOff x="2449393" y="0"/>
            <a:chExt cx="1459149" cy="171161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62DD05B-CDDB-CE44-6CCA-38E1C4860906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E4C4664-2536-583C-43E8-F8C8F6CE320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8A490F2-EB7D-DA17-3BB9-909D4CCD6E3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C5C99C8-CE9A-8252-35D0-2FBE4F400BF2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4407C7-1DAD-F2AA-C8C1-27650A20C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781" y="87582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>
            <a:extLst>
              <a:ext uri="{FF2B5EF4-FFF2-40B4-BE49-F238E27FC236}">
                <a16:creationId xmlns:a16="http://schemas.microsoft.com/office/drawing/2014/main" id="{E5E8B5BA-086B-17C5-B6CF-C46881491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81" y="87488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96AC3A05-123D-BAF4-3DF8-C66D63671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581" y="87393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>
            <a:extLst>
              <a:ext uri="{FF2B5EF4-FFF2-40B4-BE49-F238E27FC236}">
                <a16:creationId xmlns:a16="http://schemas.microsoft.com/office/drawing/2014/main" id="{F3EB55F7-BCD9-9EA2-8552-FF1CF237B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81" y="86934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2A22715A-568F-06AC-249D-0AD96828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81" y="86184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>
            <a:extLst>
              <a:ext uri="{FF2B5EF4-FFF2-40B4-BE49-F238E27FC236}">
                <a16:creationId xmlns:a16="http://schemas.microsoft.com/office/drawing/2014/main" id="{02CCF1C6-542D-D2CC-2681-B83E2255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47" y="31823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>
            <a:extLst>
              <a:ext uri="{FF2B5EF4-FFF2-40B4-BE49-F238E27FC236}">
                <a16:creationId xmlns:a16="http://schemas.microsoft.com/office/drawing/2014/main" id="{D2BA7032-1A00-0E24-E94D-EEEDE86D6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547" y="31729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>
            <a:extLst>
              <a:ext uri="{FF2B5EF4-FFF2-40B4-BE49-F238E27FC236}">
                <a16:creationId xmlns:a16="http://schemas.microsoft.com/office/drawing/2014/main" id="{8AF68A41-89D3-BA5B-4B34-119E70F9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47" y="31634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>
            <a:extLst>
              <a:ext uri="{FF2B5EF4-FFF2-40B4-BE49-F238E27FC236}">
                <a16:creationId xmlns:a16="http://schemas.microsoft.com/office/drawing/2014/main" id="{00F28794-9D6F-C171-65DE-52E72DCD0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347" y="31175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>
            <a:extLst>
              <a:ext uri="{FF2B5EF4-FFF2-40B4-BE49-F238E27FC236}">
                <a16:creationId xmlns:a16="http://schemas.microsoft.com/office/drawing/2014/main" id="{2D7A0679-996C-D76A-B8D6-EA4A9A0C3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47" y="323715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그래픽 1043" descr="남성 요리사 단색으로 채워진">
            <a:extLst>
              <a:ext uri="{FF2B5EF4-FFF2-40B4-BE49-F238E27FC236}">
                <a16:creationId xmlns:a16="http://schemas.microsoft.com/office/drawing/2014/main" id="{7A62BFAC-B963-6A2F-6B67-41654E517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5360" y="9051"/>
            <a:ext cx="815756" cy="815756"/>
          </a:xfrm>
          <a:prstGeom prst="rect">
            <a:avLst/>
          </a:prstGeom>
        </p:spPr>
      </p:pic>
      <p:grpSp>
        <p:nvGrpSpPr>
          <p:cNvPr id="1099" name="그룹 1098">
            <a:extLst>
              <a:ext uri="{FF2B5EF4-FFF2-40B4-BE49-F238E27FC236}">
                <a16:creationId xmlns:a16="http://schemas.microsoft.com/office/drawing/2014/main" id="{716E78FA-E4EE-F885-2A09-C7A5C0EA31AA}"/>
              </a:ext>
            </a:extLst>
          </p:cNvPr>
          <p:cNvGrpSpPr/>
          <p:nvPr/>
        </p:nvGrpSpPr>
        <p:grpSpPr>
          <a:xfrm>
            <a:off x="2461751" y="2496546"/>
            <a:ext cx="1490814" cy="1109584"/>
            <a:chOff x="2205405" y="2954911"/>
            <a:chExt cx="1786123" cy="1263559"/>
          </a:xfrm>
        </p:grpSpPr>
        <p:sp>
          <p:nvSpPr>
            <p:cNvPr id="1053" name="순서도: 자기 디스크 1052">
              <a:extLst>
                <a:ext uri="{FF2B5EF4-FFF2-40B4-BE49-F238E27FC236}">
                  <a16:creationId xmlns:a16="http://schemas.microsoft.com/office/drawing/2014/main" id="{D2F9D1C2-AB3E-AA41-BC20-64E946C686B9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타원 1047">
              <a:extLst>
                <a:ext uri="{FF2B5EF4-FFF2-40B4-BE49-F238E27FC236}">
                  <a16:creationId xmlns:a16="http://schemas.microsoft.com/office/drawing/2014/main" id="{D60542B2-CE10-DC42-41B3-1719B28DFF3F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4" name="타원 1053">
            <a:extLst>
              <a:ext uri="{FF2B5EF4-FFF2-40B4-BE49-F238E27FC236}">
                <a16:creationId xmlns:a16="http://schemas.microsoft.com/office/drawing/2014/main" id="{AB1AEA2D-3620-C5C1-91E6-1EE3183DF4DC}"/>
              </a:ext>
            </a:extLst>
          </p:cNvPr>
          <p:cNvSpPr/>
          <p:nvPr/>
        </p:nvSpPr>
        <p:spPr>
          <a:xfrm>
            <a:off x="5662427" y="657926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55" name="타원 1054">
            <a:extLst>
              <a:ext uri="{FF2B5EF4-FFF2-40B4-BE49-F238E27FC236}">
                <a16:creationId xmlns:a16="http://schemas.microsoft.com/office/drawing/2014/main" id="{7820CED0-E37A-4690-9B19-7CC7BAE7A638}"/>
              </a:ext>
            </a:extLst>
          </p:cNvPr>
          <p:cNvSpPr/>
          <p:nvPr/>
        </p:nvSpPr>
        <p:spPr>
          <a:xfrm>
            <a:off x="6622321" y="656150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6" name="타원 1055">
            <a:extLst>
              <a:ext uri="{FF2B5EF4-FFF2-40B4-BE49-F238E27FC236}">
                <a16:creationId xmlns:a16="http://schemas.microsoft.com/office/drawing/2014/main" id="{FBDDA0E7-EA02-291E-E1D7-916C0FA35A33}"/>
              </a:ext>
            </a:extLst>
          </p:cNvPr>
          <p:cNvSpPr/>
          <p:nvPr/>
        </p:nvSpPr>
        <p:spPr>
          <a:xfrm>
            <a:off x="7557014" y="663443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58" name="순서도: 자기 디스크 1057">
            <a:extLst>
              <a:ext uri="{FF2B5EF4-FFF2-40B4-BE49-F238E27FC236}">
                <a16:creationId xmlns:a16="http://schemas.microsoft.com/office/drawing/2014/main" id="{0D53F15F-8F8F-8BB3-CC4F-6188B43CD136}"/>
              </a:ext>
            </a:extLst>
          </p:cNvPr>
          <p:cNvSpPr/>
          <p:nvPr/>
        </p:nvSpPr>
        <p:spPr>
          <a:xfrm>
            <a:off x="3873735" y="306198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9" name="순서도: 자기 디스크 1058">
            <a:extLst>
              <a:ext uri="{FF2B5EF4-FFF2-40B4-BE49-F238E27FC236}">
                <a16:creationId xmlns:a16="http://schemas.microsoft.com/office/drawing/2014/main" id="{5A982910-8A9B-1C82-4E41-BFD0D141CF4D}"/>
              </a:ext>
            </a:extLst>
          </p:cNvPr>
          <p:cNvSpPr/>
          <p:nvPr/>
        </p:nvSpPr>
        <p:spPr>
          <a:xfrm>
            <a:off x="1892284" y="3085789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01FB772F-374F-19E9-0E1E-3DD5ABBD95F1}"/>
              </a:ext>
            </a:extLst>
          </p:cNvPr>
          <p:cNvGrpSpPr/>
          <p:nvPr/>
        </p:nvGrpSpPr>
        <p:grpSpPr>
          <a:xfrm>
            <a:off x="2496456" y="4243"/>
            <a:ext cx="1386760" cy="1626705"/>
            <a:chOff x="2449393" y="0"/>
            <a:chExt cx="1459149" cy="1711619"/>
          </a:xfrm>
        </p:grpSpPr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A4BB667B-AC43-F4C9-2D11-9C06E9F7B8D3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24EC2146-CB0D-E30B-4533-828E059B48F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4B581173-7C06-E5A2-871C-A9C0513DA18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D7DFFFA4-B329-142B-C424-FCE83F783FDE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67" name="Picture 2">
            <a:extLst>
              <a:ext uri="{FF2B5EF4-FFF2-40B4-BE49-F238E27FC236}">
                <a16:creationId xmlns:a16="http://schemas.microsoft.com/office/drawing/2014/main" id="{A30850CE-7E08-A891-BB90-83AEA617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03" y="88388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2">
            <a:extLst>
              <a:ext uri="{FF2B5EF4-FFF2-40B4-BE49-F238E27FC236}">
                <a16:creationId xmlns:a16="http://schemas.microsoft.com/office/drawing/2014/main" id="{F53AFD66-F32D-960D-0847-833E2A8E7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203" y="88293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2">
            <a:extLst>
              <a:ext uri="{FF2B5EF4-FFF2-40B4-BE49-F238E27FC236}">
                <a16:creationId xmlns:a16="http://schemas.microsoft.com/office/drawing/2014/main" id="{0CB48A39-0BE1-7F09-3098-4EFF9F43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03" y="88199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2">
            <a:extLst>
              <a:ext uri="{FF2B5EF4-FFF2-40B4-BE49-F238E27FC236}">
                <a16:creationId xmlns:a16="http://schemas.microsoft.com/office/drawing/2014/main" id="{0F0A05BE-F8CB-4691-0D97-9BEE957FD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03" y="87739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2">
            <a:extLst>
              <a:ext uri="{FF2B5EF4-FFF2-40B4-BE49-F238E27FC236}">
                <a16:creationId xmlns:a16="http://schemas.microsoft.com/office/drawing/2014/main" id="{07EB759F-4BE8-4E8E-2F5E-F122A1C8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403" y="86990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2">
            <a:extLst>
              <a:ext uri="{FF2B5EF4-FFF2-40B4-BE49-F238E27FC236}">
                <a16:creationId xmlns:a16="http://schemas.microsoft.com/office/drawing/2014/main" id="{041823CE-2DFE-0CEF-E7C2-E5D83481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69" y="32629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2">
            <a:extLst>
              <a:ext uri="{FF2B5EF4-FFF2-40B4-BE49-F238E27FC236}">
                <a16:creationId xmlns:a16="http://schemas.microsoft.com/office/drawing/2014/main" id="{F418F311-9EF9-ED09-13E6-2502520B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569" y="32534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2">
            <a:extLst>
              <a:ext uri="{FF2B5EF4-FFF2-40B4-BE49-F238E27FC236}">
                <a16:creationId xmlns:a16="http://schemas.microsoft.com/office/drawing/2014/main" id="{BA09A757-7357-2EE4-580F-49B9DDAD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69" y="32440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2">
            <a:extLst>
              <a:ext uri="{FF2B5EF4-FFF2-40B4-BE49-F238E27FC236}">
                <a16:creationId xmlns:a16="http://schemas.microsoft.com/office/drawing/2014/main" id="{3D9C0BB7-F6CB-B01A-78F6-769A01D74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69" y="31980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2">
            <a:extLst>
              <a:ext uri="{FF2B5EF4-FFF2-40B4-BE49-F238E27FC236}">
                <a16:creationId xmlns:a16="http://schemas.microsoft.com/office/drawing/2014/main" id="{C7CE9C44-E8E3-DFEF-0F4D-40F30D008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69" y="331772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7" name="타원 1076">
            <a:extLst>
              <a:ext uri="{FF2B5EF4-FFF2-40B4-BE49-F238E27FC236}">
                <a16:creationId xmlns:a16="http://schemas.microsoft.com/office/drawing/2014/main" id="{6B2B0265-F125-9AA3-EBD0-1FCBB3783C84}"/>
              </a:ext>
            </a:extLst>
          </p:cNvPr>
          <p:cNvSpPr/>
          <p:nvPr/>
        </p:nvSpPr>
        <p:spPr>
          <a:xfrm>
            <a:off x="4810476" y="1253745"/>
            <a:ext cx="380917" cy="372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맥</a:t>
            </a:r>
          </a:p>
        </p:txBody>
      </p:sp>
      <p:sp>
        <p:nvSpPr>
          <p:cNvPr id="1078" name="타원 1077">
            <a:extLst>
              <a:ext uri="{FF2B5EF4-FFF2-40B4-BE49-F238E27FC236}">
                <a16:creationId xmlns:a16="http://schemas.microsoft.com/office/drawing/2014/main" id="{F62F8A36-23FB-AC76-E199-3D14479763E0}"/>
              </a:ext>
            </a:extLst>
          </p:cNvPr>
          <p:cNvSpPr/>
          <p:nvPr/>
        </p:nvSpPr>
        <p:spPr>
          <a:xfrm>
            <a:off x="3461160" y="1279869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</a:t>
            </a:r>
          </a:p>
        </p:txBody>
      </p:sp>
      <p:grpSp>
        <p:nvGrpSpPr>
          <p:cNvPr id="1100" name="그룹 1099">
            <a:extLst>
              <a:ext uri="{FF2B5EF4-FFF2-40B4-BE49-F238E27FC236}">
                <a16:creationId xmlns:a16="http://schemas.microsoft.com/office/drawing/2014/main" id="{0C0724EC-1421-E8A4-A46D-CAEF65E37E16}"/>
              </a:ext>
            </a:extLst>
          </p:cNvPr>
          <p:cNvGrpSpPr/>
          <p:nvPr/>
        </p:nvGrpSpPr>
        <p:grpSpPr>
          <a:xfrm>
            <a:off x="2616263" y="4225361"/>
            <a:ext cx="1490814" cy="1109584"/>
            <a:chOff x="2205405" y="2954911"/>
            <a:chExt cx="1786123" cy="1263559"/>
          </a:xfrm>
        </p:grpSpPr>
        <p:sp>
          <p:nvSpPr>
            <p:cNvPr id="1101" name="순서도: 자기 디스크 1100">
              <a:extLst>
                <a:ext uri="{FF2B5EF4-FFF2-40B4-BE49-F238E27FC236}">
                  <a16:creationId xmlns:a16="http://schemas.microsoft.com/office/drawing/2014/main" id="{CB5F5AB3-34B3-65FD-92AD-A9DBFAE28F1E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2" name="타원 1101">
              <a:extLst>
                <a:ext uri="{FF2B5EF4-FFF2-40B4-BE49-F238E27FC236}">
                  <a16:creationId xmlns:a16="http://schemas.microsoft.com/office/drawing/2014/main" id="{DFD351B1-BA16-A91D-EEDE-B2CE38D3468B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3" name="순서도: 자기 디스크 1102">
            <a:extLst>
              <a:ext uri="{FF2B5EF4-FFF2-40B4-BE49-F238E27FC236}">
                <a16:creationId xmlns:a16="http://schemas.microsoft.com/office/drawing/2014/main" id="{A85DD159-DC04-45E1-D35A-195A81051C47}"/>
              </a:ext>
            </a:extLst>
          </p:cNvPr>
          <p:cNvSpPr/>
          <p:nvPr/>
        </p:nvSpPr>
        <p:spPr>
          <a:xfrm>
            <a:off x="4028247" y="479080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4" name="순서도: 자기 디스크 1103">
            <a:extLst>
              <a:ext uri="{FF2B5EF4-FFF2-40B4-BE49-F238E27FC236}">
                <a16:creationId xmlns:a16="http://schemas.microsoft.com/office/drawing/2014/main" id="{06589D76-7340-6CF0-AC10-53ED213006D3}"/>
              </a:ext>
            </a:extLst>
          </p:cNvPr>
          <p:cNvSpPr/>
          <p:nvPr/>
        </p:nvSpPr>
        <p:spPr>
          <a:xfrm>
            <a:off x="2046796" y="481460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EF45C47D-6CF8-9CCD-6CE3-1B8F127AF425}"/>
              </a:ext>
            </a:extLst>
          </p:cNvPr>
          <p:cNvGrpSpPr/>
          <p:nvPr/>
        </p:nvGrpSpPr>
        <p:grpSpPr>
          <a:xfrm>
            <a:off x="7483647" y="4216251"/>
            <a:ext cx="1490814" cy="1109584"/>
            <a:chOff x="2205405" y="2954911"/>
            <a:chExt cx="1786123" cy="1263559"/>
          </a:xfrm>
        </p:grpSpPr>
        <p:sp>
          <p:nvSpPr>
            <p:cNvPr id="1106" name="순서도: 자기 디스크 1105">
              <a:extLst>
                <a:ext uri="{FF2B5EF4-FFF2-40B4-BE49-F238E27FC236}">
                  <a16:creationId xmlns:a16="http://schemas.microsoft.com/office/drawing/2014/main" id="{608FB88F-0CB0-406F-32DD-99903C1B361D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타원 1106">
              <a:extLst>
                <a:ext uri="{FF2B5EF4-FFF2-40B4-BE49-F238E27FC236}">
                  <a16:creationId xmlns:a16="http://schemas.microsoft.com/office/drawing/2014/main" id="{F023BB18-EC35-7E76-0CAC-6D6F329D1325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8" name="순서도: 자기 디스크 1107">
            <a:extLst>
              <a:ext uri="{FF2B5EF4-FFF2-40B4-BE49-F238E27FC236}">
                <a16:creationId xmlns:a16="http://schemas.microsoft.com/office/drawing/2014/main" id="{CEFE3593-03D9-7288-A83D-795705A3E3DB}"/>
              </a:ext>
            </a:extLst>
          </p:cNvPr>
          <p:cNvSpPr/>
          <p:nvPr/>
        </p:nvSpPr>
        <p:spPr>
          <a:xfrm>
            <a:off x="8895631" y="478169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9" name="순서도: 자기 디스크 1108">
            <a:extLst>
              <a:ext uri="{FF2B5EF4-FFF2-40B4-BE49-F238E27FC236}">
                <a16:creationId xmlns:a16="http://schemas.microsoft.com/office/drawing/2014/main" id="{BB549CB1-397E-BFF8-DC9B-F3701E93D899}"/>
              </a:ext>
            </a:extLst>
          </p:cNvPr>
          <p:cNvSpPr/>
          <p:nvPr/>
        </p:nvSpPr>
        <p:spPr>
          <a:xfrm>
            <a:off x="6914180" y="480549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0" name="그룹 1109">
            <a:extLst>
              <a:ext uri="{FF2B5EF4-FFF2-40B4-BE49-F238E27FC236}">
                <a16:creationId xmlns:a16="http://schemas.microsoft.com/office/drawing/2014/main" id="{E1BBC9C0-C886-ED68-41F7-669C0D090B00}"/>
              </a:ext>
            </a:extLst>
          </p:cNvPr>
          <p:cNvGrpSpPr/>
          <p:nvPr/>
        </p:nvGrpSpPr>
        <p:grpSpPr>
          <a:xfrm>
            <a:off x="7417447" y="2324292"/>
            <a:ext cx="1490814" cy="1109584"/>
            <a:chOff x="2205405" y="2954911"/>
            <a:chExt cx="1786123" cy="1263559"/>
          </a:xfrm>
        </p:grpSpPr>
        <p:sp>
          <p:nvSpPr>
            <p:cNvPr id="1111" name="순서도: 자기 디스크 1110">
              <a:extLst>
                <a:ext uri="{FF2B5EF4-FFF2-40B4-BE49-F238E27FC236}">
                  <a16:creationId xmlns:a16="http://schemas.microsoft.com/office/drawing/2014/main" id="{BEE46FED-C03C-A986-6F08-9EA269A2FDD3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타원 1111">
              <a:extLst>
                <a:ext uri="{FF2B5EF4-FFF2-40B4-BE49-F238E27FC236}">
                  <a16:creationId xmlns:a16="http://schemas.microsoft.com/office/drawing/2014/main" id="{F08CF708-AA2B-1C4B-EB1B-4238DEF0BDFE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13" name="순서도: 자기 디스크 1112">
            <a:extLst>
              <a:ext uri="{FF2B5EF4-FFF2-40B4-BE49-F238E27FC236}">
                <a16:creationId xmlns:a16="http://schemas.microsoft.com/office/drawing/2014/main" id="{10915505-0FA6-744D-69C9-9FDF189F9EE3}"/>
              </a:ext>
            </a:extLst>
          </p:cNvPr>
          <p:cNvSpPr/>
          <p:nvPr/>
        </p:nvSpPr>
        <p:spPr>
          <a:xfrm>
            <a:off x="8829431" y="2889731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4" name="순서도: 자기 디스크 1113">
            <a:extLst>
              <a:ext uri="{FF2B5EF4-FFF2-40B4-BE49-F238E27FC236}">
                <a16:creationId xmlns:a16="http://schemas.microsoft.com/office/drawing/2014/main" id="{38F9BCD8-0884-5D3D-EF65-3D67932288F4}"/>
              </a:ext>
            </a:extLst>
          </p:cNvPr>
          <p:cNvSpPr/>
          <p:nvPr/>
        </p:nvSpPr>
        <p:spPr>
          <a:xfrm>
            <a:off x="6847980" y="291353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순서도: 자기 디스크 1114">
            <a:extLst>
              <a:ext uri="{FF2B5EF4-FFF2-40B4-BE49-F238E27FC236}">
                <a16:creationId xmlns:a16="http://schemas.microsoft.com/office/drawing/2014/main" id="{AB1EA00B-2DAC-30DB-F73D-EBB085B9E4AF}"/>
              </a:ext>
            </a:extLst>
          </p:cNvPr>
          <p:cNvSpPr/>
          <p:nvPr/>
        </p:nvSpPr>
        <p:spPr>
          <a:xfrm>
            <a:off x="7867900" y="3259618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F043524C-CDCC-6B1E-7114-7656F51099A3}"/>
              </a:ext>
            </a:extLst>
          </p:cNvPr>
          <p:cNvSpPr/>
          <p:nvPr/>
        </p:nvSpPr>
        <p:spPr>
          <a:xfrm rot="5400000">
            <a:off x="-2433691" y="3357113"/>
            <a:ext cx="6812373" cy="150616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ECF9CD4A-532B-C13E-17FC-319EF20AC9C5}"/>
              </a:ext>
            </a:extLst>
          </p:cNvPr>
          <p:cNvSpPr/>
          <p:nvPr/>
        </p:nvSpPr>
        <p:spPr>
          <a:xfrm rot="5400000">
            <a:off x="7909392" y="4317284"/>
            <a:ext cx="4831005" cy="177978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D320DD1B-F7C4-BEC8-EA47-91F79A6D2C6D}"/>
              </a:ext>
            </a:extLst>
          </p:cNvPr>
          <p:cNvSpPr/>
          <p:nvPr/>
        </p:nvSpPr>
        <p:spPr>
          <a:xfrm>
            <a:off x="897188" y="6721259"/>
            <a:ext cx="9512654" cy="163447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1" name="그룹 1120">
            <a:extLst>
              <a:ext uri="{FF2B5EF4-FFF2-40B4-BE49-F238E27FC236}">
                <a16:creationId xmlns:a16="http://schemas.microsoft.com/office/drawing/2014/main" id="{27F253DD-3301-3948-D22D-C243635B47F9}"/>
              </a:ext>
            </a:extLst>
          </p:cNvPr>
          <p:cNvGrpSpPr/>
          <p:nvPr/>
        </p:nvGrpSpPr>
        <p:grpSpPr>
          <a:xfrm>
            <a:off x="1075282" y="3750"/>
            <a:ext cx="1386760" cy="1626705"/>
            <a:chOff x="2449393" y="0"/>
            <a:chExt cx="1459149" cy="1711619"/>
          </a:xfrm>
        </p:grpSpPr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69EE28D4-FBA1-A503-780D-E1CF5035D904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E8D66AB3-D366-FCEC-ED64-0777345E397D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CD01908-58B2-974A-031B-DE5403033719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2089C10E-5AC0-412F-B4F1-80090AEC1D74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" name="Picture 2">
            <a:extLst>
              <a:ext uri="{FF2B5EF4-FFF2-40B4-BE49-F238E27FC236}">
                <a16:creationId xmlns:a16="http://schemas.microsoft.com/office/drawing/2014/main" id="{F68E1E7F-7353-A02A-C930-1B1DB09D2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29" y="88338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" name="Picture 2">
            <a:extLst>
              <a:ext uri="{FF2B5EF4-FFF2-40B4-BE49-F238E27FC236}">
                <a16:creationId xmlns:a16="http://schemas.microsoft.com/office/drawing/2014/main" id="{6E8275EC-F2A1-D52F-881C-A6820F38C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29" y="88244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" name="Picture 2">
            <a:extLst>
              <a:ext uri="{FF2B5EF4-FFF2-40B4-BE49-F238E27FC236}">
                <a16:creationId xmlns:a16="http://schemas.microsoft.com/office/drawing/2014/main" id="{173D2C63-E18B-62A8-5DF8-6117A092E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429" y="88150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" name="Picture 2">
            <a:extLst>
              <a:ext uri="{FF2B5EF4-FFF2-40B4-BE49-F238E27FC236}">
                <a16:creationId xmlns:a16="http://schemas.microsoft.com/office/drawing/2014/main" id="{4591EB7F-C7F7-679A-78BF-C8720F963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29" y="87690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" name="Picture 2">
            <a:extLst>
              <a:ext uri="{FF2B5EF4-FFF2-40B4-BE49-F238E27FC236}">
                <a16:creationId xmlns:a16="http://schemas.microsoft.com/office/drawing/2014/main" id="{AF70C203-923D-4789-4077-E04709308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29" y="86941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1" name="Picture 2">
            <a:extLst>
              <a:ext uri="{FF2B5EF4-FFF2-40B4-BE49-F238E27FC236}">
                <a16:creationId xmlns:a16="http://schemas.microsoft.com/office/drawing/2014/main" id="{81D975C1-27AF-CCCF-29F9-158CD4F58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95" y="32579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" name="Picture 2">
            <a:extLst>
              <a:ext uri="{FF2B5EF4-FFF2-40B4-BE49-F238E27FC236}">
                <a16:creationId xmlns:a16="http://schemas.microsoft.com/office/drawing/2014/main" id="{BABEE4C8-AF40-B2A1-6723-9661E754A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95" y="32485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3" name="Picture 2">
            <a:extLst>
              <a:ext uri="{FF2B5EF4-FFF2-40B4-BE49-F238E27FC236}">
                <a16:creationId xmlns:a16="http://schemas.microsoft.com/office/drawing/2014/main" id="{E145799B-0518-1517-EA99-01F8A166C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95" y="32391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4" name="Picture 2">
            <a:extLst>
              <a:ext uri="{FF2B5EF4-FFF2-40B4-BE49-F238E27FC236}">
                <a16:creationId xmlns:a16="http://schemas.microsoft.com/office/drawing/2014/main" id="{20FE9EA0-FBCA-CB12-724C-6C8650351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195" y="31931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5" name="Picture 2">
            <a:extLst>
              <a:ext uri="{FF2B5EF4-FFF2-40B4-BE49-F238E27FC236}">
                <a16:creationId xmlns:a16="http://schemas.microsoft.com/office/drawing/2014/main" id="{17789F46-FF8D-9F0F-EECE-91A7162F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95" y="33127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6" name="타원 1135">
            <a:extLst>
              <a:ext uri="{FF2B5EF4-FFF2-40B4-BE49-F238E27FC236}">
                <a16:creationId xmlns:a16="http://schemas.microsoft.com/office/drawing/2014/main" id="{AA8E30B6-2E2D-EE58-1F08-05742E45B24C}"/>
              </a:ext>
            </a:extLst>
          </p:cNvPr>
          <p:cNvSpPr/>
          <p:nvPr/>
        </p:nvSpPr>
        <p:spPr>
          <a:xfrm>
            <a:off x="2039986" y="1279376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와</a:t>
            </a:r>
          </a:p>
        </p:txBody>
      </p:sp>
      <p:sp>
        <p:nvSpPr>
          <p:cNvPr id="1137" name="직사각형 1136">
            <a:extLst>
              <a:ext uri="{FF2B5EF4-FFF2-40B4-BE49-F238E27FC236}">
                <a16:creationId xmlns:a16="http://schemas.microsoft.com/office/drawing/2014/main" id="{870D8E7D-6A36-807F-D03D-2D9A5D6E80D1}"/>
              </a:ext>
            </a:extLst>
          </p:cNvPr>
          <p:cNvSpPr/>
          <p:nvPr/>
        </p:nvSpPr>
        <p:spPr>
          <a:xfrm>
            <a:off x="9323082" y="238440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A08F1B-51C6-7C52-139A-A4309E4C78DD}"/>
              </a:ext>
            </a:extLst>
          </p:cNvPr>
          <p:cNvSpPr/>
          <p:nvPr/>
        </p:nvSpPr>
        <p:spPr>
          <a:xfrm>
            <a:off x="-5" y="-51000"/>
            <a:ext cx="12192005" cy="6882766"/>
          </a:xfrm>
          <a:prstGeom prst="rect">
            <a:avLst/>
          </a:prstGeom>
          <a:solidFill>
            <a:schemeClr val="accent2">
              <a:lumMod val="50000"/>
              <a:alpha val="23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사다리꼴 1046">
            <a:extLst>
              <a:ext uri="{FF2B5EF4-FFF2-40B4-BE49-F238E27FC236}">
                <a16:creationId xmlns:a16="http://schemas.microsoft.com/office/drawing/2014/main" id="{482288B1-BE56-7FA9-52E4-B3647B07A707}"/>
              </a:ext>
            </a:extLst>
          </p:cNvPr>
          <p:cNvSpPr/>
          <p:nvPr/>
        </p:nvSpPr>
        <p:spPr>
          <a:xfrm>
            <a:off x="5014074" y="26234"/>
            <a:ext cx="3809378" cy="1723167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5" name="사다리꼴 1044">
            <a:extLst>
              <a:ext uri="{FF2B5EF4-FFF2-40B4-BE49-F238E27FC236}">
                <a16:creationId xmlns:a16="http://schemas.microsoft.com/office/drawing/2014/main" id="{82252071-DEF8-DA1C-D7E7-03613AAD5933}"/>
              </a:ext>
            </a:extLst>
          </p:cNvPr>
          <p:cNvSpPr/>
          <p:nvPr/>
        </p:nvSpPr>
        <p:spPr>
          <a:xfrm rot="5400000">
            <a:off x="8326717" y="47036"/>
            <a:ext cx="3160756" cy="2066449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D8F391-E426-688D-5DF2-7BF0D00C8E8F}"/>
              </a:ext>
            </a:extLst>
          </p:cNvPr>
          <p:cNvSpPr/>
          <p:nvPr/>
        </p:nvSpPr>
        <p:spPr>
          <a:xfrm>
            <a:off x="-27483" y="-54862"/>
            <a:ext cx="12192000" cy="6939567"/>
          </a:xfrm>
          <a:prstGeom prst="rect">
            <a:avLst/>
          </a:prstGeom>
          <a:solidFill>
            <a:schemeClr val="tx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088556-6010-A3DC-12FB-EA764A74D772}"/>
              </a:ext>
            </a:extLst>
          </p:cNvPr>
          <p:cNvGrpSpPr/>
          <p:nvPr/>
        </p:nvGrpSpPr>
        <p:grpSpPr>
          <a:xfrm>
            <a:off x="2664803" y="907116"/>
            <a:ext cx="6856593" cy="3168240"/>
            <a:chOff x="2666213" y="297138"/>
            <a:chExt cx="6856593" cy="31682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839AC8-9A23-F913-1698-1E9BB03B2FC0}"/>
                </a:ext>
              </a:extLst>
            </p:cNvPr>
            <p:cNvSpPr txBox="1"/>
            <p:nvPr/>
          </p:nvSpPr>
          <p:spPr>
            <a:xfrm>
              <a:off x="2666213" y="297138"/>
              <a:ext cx="68565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</a:rPr>
                <a:t>매출 정산 완료</a:t>
              </a:r>
              <a:r>
                <a:rPr lang="en-US" altLang="ko-KR" sz="4000" b="1" dirty="0">
                  <a:solidFill>
                    <a:schemeClr val="bg1"/>
                  </a:solidFill>
                </a:rPr>
                <a:t>!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EBD10D-9D6E-C338-0BF1-22C1DD380D57}"/>
                </a:ext>
              </a:extLst>
            </p:cNvPr>
            <p:cNvSpPr txBox="1"/>
            <p:nvPr/>
          </p:nvSpPr>
          <p:spPr>
            <a:xfrm>
              <a:off x="4123789" y="1724083"/>
              <a:ext cx="2996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알바 일 수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0 </a:t>
              </a:r>
              <a:r>
                <a:rPr lang="ko-KR" altLang="en-US" sz="1400" dirty="0">
                  <a:solidFill>
                    <a:schemeClr val="bg1"/>
                  </a:solidFill>
                </a:rPr>
                <a:t>일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C2A7DE-D6AA-8EAA-F170-566C2B942B60}"/>
                </a:ext>
              </a:extLst>
            </p:cNvPr>
            <p:cNvSpPr txBox="1"/>
            <p:nvPr/>
          </p:nvSpPr>
          <p:spPr>
            <a:xfrm>
              <a:off x="4123789" y="2143610"/>
              <a:ext cx="4601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매출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0</a:t>
              </a:r>
              <a:r>
                <a:rPr lang="ko-KR" altLang="en-US" sz="1400" dirty="0">
                  <a:solidFill>
                    <a:schemeClr val="bg1"/>
                  </a:solidFill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</a:rPr>
                <a:t>\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D97F056-E6C0-3A45-38FA-24FF438C4012}"/>
                </a:ext>
              </a:extLst>
            </p:cNvPr>
            <p:cNvSpPr/>
            <p:nvPr/>
          </p:nvSpPr>
          <p:spPr>
            <a:xfrm>
              <a:off x="3796338" y="1740408"/>
              <a:ext cx="180183" cy="174606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E547C7C-D448-F331-E3C3-AB02C8BD65DE}"/>
                </a:ext>
              </a:extLst>
            </p:cNvPr>
            <p:cNvSpPr/>
            <p:nvPr/>
          </p:nvSpPr>
          <p:spPr>
            <a:xfrm>
              <a:off x="3791742" y="2192667"/>
              <a:ext cx="180183" cy="174606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2DBA6F-5A2D-C17A-6507-1F6DEB7FE36F}"/>
                </a:ext>
              </a:extLst>
            </p:cNvPr>
            <p:cNvCxnSpPr/>
            <p:nvPr/>
          </p:nvCxnSpPr>
          <p:spPr>
            <a:xfrm>
              <a:off x="3021050" y="2803069"/>
              <a:ext cx="60486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8F7A8E-9D3E-5E25-0C06-A3D16048E3CC}"/>
                </a:ext>
              </a:extLst>
            </p:cNvPr>
            <p:cNvSpPr txBox="1"/>
            <p:nvPr/>
          </p:nvSpPr>
          <p:spPr>
            <a:xfrm>
              <a:off x="4123789" y="3157601"/>
              <a:ext cx="4601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총 합계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0 \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C9F9C10-4FF9-2246-09FB-CD3B70C49680}"/>
                </a:ext>
              </a:extLst>
            </p:cNvPr>
            <p:cNvSpPr/>
            <p:nvPr/>
          </p:nvSpPr>
          <p:spPr>
            <a:xfrm>
              <a:off x="3791742" y="3206658"/>
              <a:ext cx="180183" cy="174606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8242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712493-042A-0181-C0A0-D23EA5E88C2D}"/>
              </a:ext>
            </a:extLst>
          </p:cNvPr>
          <p:cNvSpPr/>
          <p:nvPr/>
        </p:nvSpPr>
        <p:spPr>
          <a:xfrm>
            <a:off x="6785794" y="-4762"/>
            <a:ext cx="5406206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610725" y="1370804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62970" y="1399379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935309" y="1370804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불러오기</a:t>
            </a:r>
          </a:p>
        </p:txBody>
      </p:sp>
    </p:spTree>
    <p:extLst>
      <p:ext uri="{BB962C8B-B14F-4D97-AF65-F5344CB8AC3E}">
        <p14:creationId xmlns:p14="http://schemas.microsoft.com/office/powerpoint/2010/main" val="1629728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BFCDBF-EC24-04FE-E6F3-926F3283756D}"/>
              </a:ext>
            </a:extLst>
          </p:cNvPr>
          <p:cNvSpPr/>
          <p:nvPr/>
        </p:nvSpPr>
        <p:spPr>
          <a:xfrm>
            <a:off x="6785794" y="-4762"/>
            <a:ext cx="5406206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620250" y="2189158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72495" y="2217733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58401" y="2208052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사진첩</a:t>
            </a:r>
          </a:p>
        </p:txBody>
      </p:sp>
    </p:spTree>
    <p:extLst>
      <p:ext uri="{BB962C8B-B14F-4D97-AF65-F5344CB8AC3E}">
        <p14:creationId xmlns:p14="http://schemas.microsoft.com/office/powerpoint/2010/main" val="989115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9560B7-03D1-2028-B2E1-A6947BE24529}"/>
              </a:ext>
            </a:extLst>
          </p:cNvPr>
          <p:cNvSpPr/>
          <p:nvPr/>
        </p:nvSpPr>
        <p:spPr>
          <a:xfrm>
            <a:off x="6785794" y="-4762"/>
            <a:ext cx="5406206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591675" y="2994583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43920" y="3023158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101563" y="3010726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626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329331" y="2921168"/>
            <a:ext cx="35333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/>
              <a:t>설정</a:t>
            </a:r>
            <a:r>
              <a:rPr lang="en-US" altLang="ko-KR" sz="6000" b="1" dirty="0"/>
              <a:t> </a:t>
            </a:r>
            <a:r>
              <a:rPr lang="ko-KR" altLang="en-US" sz="6000" b="1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1589039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4047" y="1718233"/>
            <a:ext cx="675974" cy="6759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1361970" y="476250"/>
            <a:ext cx="3162420" cy="2372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899" y="909358"/>
            <a:ext cx="2962295" cy="163106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429342" y="2542853"/>
            <a:ext cx="257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2023.02.10 20:08</a:t>
            </a:r>
            <a:endParaRPr lang="ko-KR" altLang="en-US" sz="1400" dirty="0"/>
          </a:p>
        </p:txBody>
      </p:sp>
      <p:sp>
        <p:nvSpPr>
          <p:cNvPr id="47" name="직사각형 46"/>
          <p:cNvSpPr/>
          <p:nvPr/>
        </p:nvSpPr>
        <p:spPr>
          <a:xfrm>
            <a:off x="4879778" y="499852"/>
            <a:ext cx="3162420" cy="2349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139" y="918883"/>
            <a:ext cx="2962295" cy="163106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879777" y="2542853"/>
            <a:ext cx="257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20XX.XX.XX 00:00</a:t>
            </a:r>
            <a:endParaRPr lang="ko-KR" altLang="en-US" sz="1400" dirty="0"/>
          </a:p>
        </p:txBody>
      </p:sp>
      <p:sp>
        <p:nvSpPr>
          <p:cNvPr id="51" name="직사각형 50"/>
          <p:cNvSpPr/>
          <p:nvPr/>
        </p:nvSpPr>
        <p:spPr>
          <a:xfrm>
            <a:off x="8458269" y="628650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291" y="1216653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1350788" y="436076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29342" y="499852"/>
            <a:ext cx="236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| </a:t>
            </a:r>
            <a:r>
              <a:rPr lang="ko-KR" altLang="en-US" dirty="0"/>
              <a:t>아찔한 첫 만남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857790" y="443705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8439218" y="434180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376887" y="3332395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909" y="3920398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모서리가 둥근 직사각형 65"/>
          <p:cNvSpPr/>
          <p:nvPr/>
        </p:nvSpPr>
        <p:spPr>
          <a:xfrm>
            <a:off x="1357836" y="3137925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4895889" y="3326609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11" y="3914612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모서리가 둥근 직사각형 68"/>
          <p:cNvSpPr/>
          <p:nvPr/>
        </p:nvSpPr>
        <p:spPr>
          <a:xfrm>
            <a:off x="4876838" y="3132139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8477320" y="3326609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342" y="3914612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모서리가 둥근 직사각형 71"/>
          <p:cNvSpPr/>
          <p:nvPr/>
        </p:nvSpPr>
        <p:spPr>
          <a:xfrm>
            <a:off x="8458269" y="3132139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4986139" y="511192"/>
            <a:ext cx="236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r>
              <a:rPr lang="ko-KR" altLang="en-US" dirty="0"/>
              <a:t>월 </a:t>
            </a:r>
            <a:r>
              <a:rPr lang="en-US" altLang="ko-KR" dirty="0"/>
              <a:t>| </a:t>
            </a:r>
            <a:r>
              <a:rPr lang="ko-KR" altLang="en-US" dirty="0"/>
              <a:t>에피소드 명</a:t>
            </a:r>
          </a:p>
        </p:txBody>
      </p:sp>
      <p:pic>
        <p:nvPicPr>
          <p:cNvPr id="74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444" y="24106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75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8F3EC1344EAE349BFE7D82125B18266" ma:contentTypeVersion="2" ma:contentTypeDescription="새 문서를 만듭니다." ma:contentTypeScope="" ma:versionID="739e6bd182540a3d5f2579bafc7ce875">
  <xsd:schema xmlns:xsd="http://www.w3.org/2001/XMLSchema" xmlns:xs="http://www.w3.org/2001/XMLSchema" xmlns:p="http://schemas.microsoft.com/office/2006/metadata/properties" xmlns:ns3="4478f80c-e40c-4d60-af65-2a52bf279489" targetNamespace="http://schemas.microsoft.com/office/2006/metadata/properties" ma:root="true" ma:fieldsID="048f50ae1bb8146701b40d83656602d6" ns3:_="">
    <xsd:import namespace="4478f80c-e40c-4d60-af65-2a52bf2794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8f80c-e40c-4d60-af65-2a52bf2794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F9A0E3-35DE-430A-BED5-7D7968A9CE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464EF7-4482-49CD-A9AB-19D20777E9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78f80c-e40c-4d60-af65-2a52bf2794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CC1F93-E89F-4991-BF5A-E8BA4617E6A6}">
  <ds:schemaRefs>
    <ds:schemaRef ds:uri="http://schemas.microsoft.com/office/2006/metadata/properties"/>
    <ds:schemaRef ds:uri="http://schemas.microsoft.com/office/2006/documentManagement/types"/>
    <ds:schemaRef ds:uri="4478f80c-e40c-4d60-af65-2a52bf279489"/>
    <ds:schemaRef ds:uri="http://purl.org/dc/dcmitype/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935</Words>
  <Application>Microsoft Office PowerPoint</Application>
  <PresentationFormat>와이드스크린</PresentationFormat>
  <Paragraphs>516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ONE 모바일고딕 Bold</vt:lpstr>
      <vt:lpstr>나눔바른고딕OTF</vt:lpstr>
      <vt:lpstr>맑은 고딕</vt:lpstr>
      <vt:lpstr>카페24 써라운드</vt:lpstr>
      <vt:lpstr>휴먼편지체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이부건</dc:creator>
  <cp:lastModifiedBy>이부건</cp:lastModifiedBy>
  <cp:revision>70</cp:revision>
  <dcterms:created xsi:type="dcterms:W3CDTF">2023-02-03T06:57:05Z</dcterms:created>
  <dcterms:modified xsi:type="dcterms:W3CDTF">2023-04-08T16:12:19Z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0x01010018F3EC1344EAE349BFE7D82125B18266</vt:lpwstr>
  </property>
</Properties>
</file>